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sldIdLst>
    <p:sldId id="256" r:id="rId3"/>
    <p:sldId id="257" r:id="rId4"/>
    <p:sldId id="258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1" y="506"/>
            <a:ext cx="12190019" cy="6861521"/>
            <a:chOff x="-8" y="379"/>
            <a:chExt cx="9142514" cy="5146141"/>
          </a:xfrm>
        </p:grpSpPr>
        <p:sp>
          <p:nvSpPr>
            <p:cNvPr id="10" name="Google Shape;10;p2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3000">
                  <a:schemeClr val="accent1"/>
                </a:gs>
                <a:gs pos="100000">
                  <a:schemeClr val="accent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chemeClr val="accent2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24000">
                  <a:schemeClr val="accent1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chemeClr val="accent2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834600" y="1998551"/>
            <a:ext cx="6522800" cy="2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834600" y="4487433"/>
            <a:ext cx="35112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2"/>
          </p:nvPr>
        </p:nvSpPr>
        <p:spPr>
          <a:xfrm>
            <a:off x="2834600" y="1382967"/>
            <a:ext cx="2974800" cy="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079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3"/>
          <p:cNvGrpSpPr/>
          <p:nvPr/>
        </p:nvGrpSpPr>
        <p:grpSpPr>
          <a:xfrm>
            <a:off x="1" y="520"/>
            <a:ext cx="12188212" cy="6857480"/>
            <a:chOff x="0" y="390"/>
            <a:chExt cx="9141159" cy="5143110"/>
          </a:xfrm>
        </p:grpSpPr>
        <p:sp>
          <p:nvSpPr>
            <p:cNvPr id="127" name="Google Shape;127;p1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13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chemeClr val="accent2">
                  <a:alpha val="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13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4" name="Google Shape;134;p13"/>
          <p:cNvSpPr txBox="1">
            <a:spLocks noGrp="1"/>
          </p:cNvSpPr>
          <p:nvPr>
            <p:ph type="title" hasCustomPrompt="1"/>
          </p:nvPr>
        </p:nvSpPr>
        <p:spPr>
          <a:xfrm>
            <a:off x="6704667" y="3216184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7919600" y="2908217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ubTitle" idx="2"/>
          </p:nvPr>
        </p:nvSpPr>
        <p:spPr>
          <a:xfrm>
            <a:off x="7919600" y="3313401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title" idx="3" hasCustomPrompt="1"/>
          </p:nvPr>
        </p:nvSpPr>
        <p:spPr>
          <a:xfrm>
            <a:off x="6704667" y="520036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4"/>
          </p:nvPr>
        </p:nvSpPr>
        <p:spPr>
          <a:xfrm>
            <a:off x="7919600" y="4892400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5"/>
          </p:nvPr>
        </p:nvSpPr>
        <p:spPr>
          <a:xfrm>
            <a:off x="7919600" y="5297585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title" idx="6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7" hasCustomPrompt="1"/>
          </p:nvPr>
        </p:nvSpPr>
        <p:spPr>
          <a:xfrm>
            <a:off x="1140000" y="2121684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subTitle" idx="8"/>
          </p:nvPr>
        </p:nvSpPr>
        <p:spPr>
          <a:xfrm>
            <a:off x="2354933" y="1813717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9"/>
          </p:nvPr>
        </p:nvSpPr>
        <p:spPr>
          <a:xfrm>
            <a:off x="2354933" y="2218901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3" hasCustomPrompt="1"/>
          </p:nvPr>
        </p:nvSpPr>
        <p:spPr>
          <a:xfrm>
            <a:off x="1140000" y="410586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5" name="Google Shape;145;p13"/>
          <p:cNvSpPr txBox="1">
            <a:spLocks noGrp="1"/>
          </p:cNvSpPr>
          <p:nvPr>
            <p:ph type="subTitle" idx="14"/>
          </p:nvPr>
        </p:nvSpPr>
        <p:spPr>
          <a:xfrm>
            <a:off x="2354933" y="3797900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subTitle" idx="15"/>
          </p:nvPr>
        </p:nvSpPr>
        <p:spPr>
          <a:xfrm>
            <a:off x="2354933" y="4203085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291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Small number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4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149" name="Google Shape;149;p14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14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" name="Google Shape;155;p1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title" idx="2" hasCustomPrompt="1"/>
          </p:nvPr>
        </p:nvSpPr>
        <p:spPr>
          <a:xfrm>
            <a:off x="949800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7" name="Google Shape;157;p14"/>
          <p:cNvSpPr txBox="1">
            <a:spLocks noGrp="1"/>
          </p:cNvSpPr>
          <p:nvPr>
            <p:ph type="title" idx="3" hasCustomPrompt="1"/>
          </p:nvPr>
        </p:nvSpPr>
        <p:spPr>
          <a:xfrm>
            <a:off x="4461167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8" name="Google Shape;158;p14"/>
          <p:cNvSpPr txBox="1">
            <a:spLocks noGrp="1"/>
          </p:cNvSpPr>
          <p:nvPr>
            <p:ph type="title" idx="4" hasCustomPrompt="1"/>
          </p:nvPr>
        </p:nvSpPr>
        <p:spPr>
          <a:xfrm>
            <a:off x="7973533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9" name="Google Shape;159;p14"/>
          <p:cNvSpPr txBox="1">
            <a:spLocks noGrp="1"/>
          </p:cNvSpPr>
          <p:nvPr>
            <p:ph type="subTitle" idx="1"/>
          </p:nvPr>
        </p:nvSpPr>
        <p:spPr>
          <a:xfrm>
            <a:off x="12164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60" name="Google Shape;160;p14"/>
          <p:cNvSpPr txBox="1">
            <a:spLocks noGrp="1"/>
          </p:cNvSpPr>
          <p:nvPr>
            <p:ph type="subTitle" idx="5"/>
          </p:nvPr>
        </p:nvSpPr>
        <p:spPr>
          <a:xfrm>
            <a:off x="47304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61" name="Google Shape;161;p14"/>
          <p:cNvSpPr txBox="1">
            <a:spLocks noGrp="1"/>
          </p:cNvSpPr>
          <p:nvPr>
            <p:ph type="subTitle" idx="6"/>
          </p:nvPr>
        </p:nvSpPr>
        <p:spPr>
          <a:xfrm>
            <a:off x="82438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254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5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164" name="Google Shape;164;p1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5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8" name="Google Shape;168;p15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169" name="Google Shape;169;p15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72" name="Google Shape;172;p15"/>
          <p:cNvSpPr/>
          <p:nvPr/>
        </p:nvSpPr>
        <p:spPr>
          <a:xfrm>
            <a:off x="0" y="1382900"/>
            <a:ext cx="12192000" cy="4092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5"/>
          <p:cNvSpPr txBox="1">
            <a:spLocks noGrp="1"/>
          </p:cNvSpPr>
          <p:nvPr>
            <p:ph type="title"/>
          </p:nvPr>
        </p:nvSpPr>
        <p:spPr>
          <a:xfrm>
            <a:off x="7047200" y="2277633"/>
            <a:ext cx="419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74" name="Google Shape;174;p15"/>
          <p:cNvSpPr txBox="1">
            <a:spLocks noGrp="1"/>
          </p:cNvSpPr>
          <p:nvPr>
            <p:ph type="subTitle" idx="1"/>
          </p:nvPr>
        </p:nvSpPr>
        <p:spPr>
          <a:xfrm>
            <a:off x="7047200" y="3105933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53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6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177" name="Google Shape;177;p16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6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3" name="Google Shape;183;p1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4301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7"/>
          <p:cNvGrpSpPr/>
          <p:nvPr/>
        </p:nvGrpSpPr>
        <p:grpSpPr>
          <a:xfrm>
            <a:off x="3790" y="342"/>
            <a:ext cx="12184423" cy="6857316"/>
            <a:chOff x="2842" y="390"/>
            <a:chExt cx="9138317" cy="5142987"/>
          </a:xfrm>
        </p:grpSpPr>
        <p:sp>
          <p:nvSpPr>
            <p:cNvPr id="186" name="Google Shape;186;p17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87" name="Google Shape;187;p17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188" name="Google Shape;188;p17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9" name="Google Shape;189;p17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0" name="Google Shape;190;p17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91" name="Google Shape;191;p17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5" name="Google Shape;195;p1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96" name="Google Shape;196;p17"/>
          <p:cNvSpPr txBox="1">
            <a:spLocks noGrp="1"/>
          </p:cNvSpPr>
          <p:nvPr>
            <p:ph type="subTitle" idx="1"/>
          </p:nvPr>
        </p:nvSpPr>
        <p:spPr>
          <a:xfrm>
            <a:off x="1878667" y="2250017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7" name="Google Shape;197;p17"/>
          <p:cNvSpPr txBox="1">
            <a:spLocks noGrp="1"/>
          </p:cNvSpPr>
          <p:nvPr>
            <p:ph type="subTitle" idx="2"/>
          </p:nvPr>
        </p:nvSpPr>
        <p:spPr>
          <a:xfrm>
            <a:off x="1878667" y="2754093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8" name="Google Shape;198;p17"/>
          <p:cNvSpPr txBox="1">
            <a:spLocks noGrp="1"/>
          </p:cNvSpPr>
          <p:nvPr>
            <p:ph type="subTitle" idx="3"/>
          </p:nvPr>
        </p:nvSpPr>
        <p:spPr>
          <a:xfrm>
            <a:off x="1878667" y="4344100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9" name="Google Shape;199;p17"/>
          <p:cNvSpPr txBox="1">
            <a:spLocks noGrp="1"/>
          </p:cNvSpPr>
          <p:nvPr>
            <p:ph type="subTitle" idx="4"/>
          </p:nvPr>
        </p:nvSpPr>
        <p:spPr>
          <a:xfrm>
            <a:off x="1878667" y="4838267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0" name="Google Shape;200;p17"/>
          <p:cNvSpPr txBox="1">
            <a:spLocks noGrp="1"/>
          </p:cNvSpPr>
          <p:nvPr>
            <p:ph type="subTitle" idx="5"/>
          </p:nvPr>
        </p:nvSpPr>
        <p:spPr>
          <a:xfrm>
            <a:off x="7161600" y="2250017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1" name="Google Shape;201;p17"/>
          <p:cNvSpPr txBox="1">
            <a:spLocks noGrp="1"/>
          </p:cNvSpPr>
          <p:nvPr>
            <p:ph type="subTitle" idx="6"/>
          </p:nvPr>
        </p:nvSpPr>
        <p:spPr>
          <a:xfrm>
            <a:off x="7161600" y="2754093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2" name="Google Shape;202;p17"/>
          <p:cNvSpPr txBox="1">
            <a:spLocks noGrp="1"/>
          </p:cNvSpPr>
          <p:nvPr>
            <p:ph type="subTitle" idx="7"/>
          </p:nvPr>
        </p:nvSpPr>
        <p:spPr>
          <a:xfrm>
            <a:off x="7161600" y="4344100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3" name="Google Shape;203;p17"/>
          <p:cNvSpPr txBox="1">
            <a:spLocks noGrp="1"/>
          </p:cNvSpPr>
          <p:nvPr>
            <p:ph type="subTitle" idx="8"/>
          </p:nvPr>
        </p:nvSpPr>
        <p:spPr>
          <a:xfrm>
            <a:off x="7161600" y="4838267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393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18"/>
          <p:cNvGrpSpPr/>
          <p:nvPr/>
        </p:nvGrpSpPr>
        <p:grpSpPr>
          <a:xfrm>
            <a:off x="991" y="-1761"/>
            <a:ext cx="12190019" cy="6861521"/>
            <a:chOff x="-8" y="379"/>
            <a:chExt cx="9142514" cy="5146141"/>
          </a:xfrm>
        </p:grpSpPr>
        <p:sp>
          <p:nvSpPr>
            <p:cNvPr id="206" name="Google Shape;206;p18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3000">
                  <a:srgbClr val="E4F8F9"/>
                </a:gs>
                <a:gs pos="100000">
                  <a:srgbClr val="AAE3E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rgbClr val="C7EDF0">
                  <a:alpha val="26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4000">
                  <a:srgbClr val="E4F8F9"/>
                </a:gs>
                <a:gs pos="100000">
                  <a:srgbClr val="C7EDF0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rgbClr val="C7EDF0">
                  <a:alpha val="2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4" name="Google Shape;214;p18"/>
          <p:cNvSpPr/>
          <p:nvPr/>
        </p:nvSpPr>
        <p:spPr>
          <a:xfrm>
            <a:off x="6107400" y="-10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950800" y="4076951"/>
            <a:ext cx="3633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16" name="Google Shape;216;p18"/>
          <p:cNvSpPr txBox="1">
            <a:spLocks noGrp="1"/>
          </p:cNvSpPr>
          <p:nvPr>
            <p:ph type="subTitle" idx="1"/>
          </p:nvPr>
        </p:nvSpPr>
        <p:spPr>
          <a:xfrm>
            <a:off x="7071600" y="1285667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subTitle" idx="2"/>
          </p:nvPr>
        </p:nvSpPr>
        <p:spPr>
          <a:xfrm>
            <a:off x="7071600" y="3218933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8" name="Google Shape;218;p18"/>
          <p:cNvSpPr txBox="1">
            <a:spLocks noGrp="1"/>
          </p:cNvSpPr>
          <p:nvPr>
            <p:ph type="subTitle" idx="3"/>
          </p:nvPr>
        </p:nvSpPr>
        <p:spPr>
          <a:xfrm>
            <a:off x="7071600" y="5173600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9" name="Google Shape;219;p18"/>
          <p:cNvSpPr txBox="1">
            <a:spLocks noGrp="1"/>
          </p:cNvSpPr>
          <p:nvPr>
            <p:ph type="title" idx="4" hasCustomPrompt="1"/>
          </p:nvPr>
        </p:nvSpPr>
        <p:spPr>
          <a:xfrm>
            <a:off x="5626533" y="119261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18"/>
          <p:cNvSpPr txBox="1">
            <a:spLocks noGrp="1"/>
          </p:cNvSpPr>
          <p:nvPr>
            <p:ph type="title" idx="5" hasCustomPrompt="1"/>
          </p:nvPr>
        </p:nvSpPr>
        <p:spPr>
          <a:xfrm>
            <a:off x="5626533" y="3160800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1" name="Google Shape;221;p18"/>
          <p:cNvSpPr txBox="1">
            <a:spLocks noGrp="1"/>
          </p:cNvSpPr>
          <p:nvPr>
            <p:ph type="title" idx="6" hasCustomPrompt="1"/>
          </p:nvPr>
        </p:nvSpPr>
        <p:spPr>
          <a:xfrm>
            <a:off x="5626533" y="504161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2" name="Google Shape;222;p18"/>
          <p:cNvSpPr txBox="1">
            <a:spLocks noGrp="1"/>
          </p:cNvSpPr>
          <p:nvPr>
            <p:ph type="subTitle" idx="7"/>
          </p:nvPr>
        </p:nvSpPr>
        <p:spPr>
          <a:xfrm>
            <a:off x="7071600" y="770000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23" name="Google Shape;223;p18"/>
          <p:cNvSpPr txBox="1">
            <a:spLocks noGrp="1"/>
          </p:cNvSpPr>
          <p:nvPr>
            <p:ph type="subTitle" idx="8"/>
          </p:nvPr>
        </p:nvSpPr>
        <p:spPr>
          <a:xfrm>
            <a:off x="7071600" y="2715967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24" name="Google Shape;224;p18"/>
          <p:cNvSpPr txBox="1">
            <a:spLocks noGrp="1"/>
          </p:cNvSpPr>
          <p:nvPr>
            <p:ph type="subTitle" idx="9"/>
          </p:nvPr>
        </p:nvSpPr>
        <p:spPr>
          <a:xfrm>
            <a:off x="7071600" y="4657933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3292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9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227" name="Google Shape;227;p19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9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9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9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1" name="Google Shape;231;p19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32" name="Google Shape;232;p19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3" name="Google Shape;233;p19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4" name="Google Shape;234;p19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35" name="Google Shape;235;p1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36" name="Google Shape;236;p19"/>
          <p:cNvSpPr txBox="1">
            <a:spLocks noGrp="1"/>
          </p:cNvSpPr>
          <p:nvPr>
            <p:ph type="subTitle" idx="1"/>
          </p:nvPr>
        </p:nvSpPr>
        <p:spPr>
          <a:xfrm>
            <a:off x="947600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7" name="Google Shape;237;p19"/>
          <p:cNvSpPr txBox="1">
            <a:spLocks noGrp="1"/>
          </p:cNvSpPr>
          <p:nvPr>
            <p:ph type="subTitle" idx="2"/>
          </p:nvPr>
        </p:nvSpPr>
        <p:spPr>
          <a:xfrm>
            <a:off x="947600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8" name="Google Shape;238;p19"/>
          <p:cNvSpPr txBox="1">
            <a:spLocks noGrp="1"/>
          </p:cNvSpPr>
          <p:nvPr>
            <p:ph type="subTitle" idx="3"/>
          </p:nvPr>
        </p:nvSpPr>
        <p:spPr>
          <a:xfrm>
            <a:off x="4545963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9" name="Google Shape;239;p19"/>
          <p:cNvSpPr txBox="1">
            <a:spLocks noGrp="1"/>
          </p:cNvSpPr>
          <p:nvPr>
            <p:ph type="subTitle" idx="4"/>
          </p:nvPr>
        </p:nvSpPr>
        <p:spPr>
          <a:xfrm>
            <a:off x="4545963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0" name="Google Shape;240;p19"/>
          <p:cNvSpPr txBox="1">
            <a:spLocks noGrp="1"/>
          </p:cNvSpPr>
          <p:nvPr>
            <p:ph type="subTitle" idx="5"/>
          </p:nvPr>
        </p:nvSpPr>
        <p:spPr>
          <a:xfrm>
            <a:off x="8144325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subTitle" idx="6"/>
          </p:nvPr>
        </p:nvSpPr>
        <p:spPr>
          <a:xfrm>
            <a:off x="8144325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subTitle" idx="7"/>
          </p:nvPr>
        </p:nvSpPr>
        <p:spPr>
          <a:xfrm>
            <a:off x="947600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8"/>
          </p:nvPr>
        </p:nvSpPr>
        <p:spPr>
          <a:xfrm>
            <a:off x="947600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subTitle" idx="9"/>
          </p:nvPr>
        </p:nvSpPr>
        <p:spPr>
          <a:xfrm>
            <a:off x="4545963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13"/>
          </p:nvPr>
        </p:nvSpPr>
        <p:spPr>
          <a:xfrm>
            <a:off x="4545963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subTitle" idx="14"/>
          </p:nvPr>
        </p:nvSpPr>
        <p:spPr>
          <a:xfrm>
            <a:off x="8144325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15"/>
          </p:nvPr>
        </p:nvSpPr>
        <p:spPr>
          <a:xfrm>
            <a:off x="8144325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06436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20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250" name="Google Shape;250;p20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20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0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0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6" name="Google Shape;256;p2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57" name="Google Shape;257;p20"/>
          <p:cNvSpPr txBox="1">
            <a:spLocks noGrp="1"/>
          </p:cNvSpPr>
          <p:nvPr>
            <p:ph type="subTitle" idx="1"/>
          </p:nvPr>
        </p:nvSpPr>
        <p:spPr>
          <a:xfrm>
            <a:off x="9859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58" name="Google Shape;258;p20"/>
          <p:cNvSpPr txBox="1">
            <a:spLocks noGrp="1"/>
          </p:cNvSpPr>
          <p:nvPr>
            <p:ph type="subTitle" idx="2"/>
          </p:nvPr>
        </p:nvSpPr>
        <p:spPr>
          <a:xfrm>
            <a:off x="9859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59" name="Google Shape;259;p20"/>
          <p:cNvSpPr txBox="1">
            <a:spLocks noGrp="1"/>
          </p:cNvSpPr>
          <p:nvPr>
            <p:ph type="subTitle" idx="3"/>
          </p:nvPr>
        </p:nvSpPr>
        <p:spPr>
          <a:xfrm>
            <a:off x="45621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0" name="Google Shape;260;p20"/>
          <p:cNvSpPr txBox="1">
            <a:spLocks noGrp="1"/>
          </p:cNvSpPr>
          <p:nvPr>
            <p:ph type="subTitle" idx="4"/>
          </p:nvPr>
        </p:nvSpPr>
        <p:spPr>
          <a:xfrm>
            <a:off x="45621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1" name="Google Shape;261;p20"/>
          <p:cNvSpPr txBox="1">
            <a:spLocks noGrp="1"/>
          </p:cNvSpPr>
          <p:nvPr>
            <p:ph type="subTitle" idx="5"/>
          </p:nvPr>
        </p:nvSpPr>
        <p:spPr>
          <a:xfrm>
            <a:off x="81383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6"/>
          </p:nvPr>
        </p:nvSpPr>
        <p:spPr>
          <a:xfrm>
            <a:off x="81383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9408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21"/>
          <p:cNvGrpSpPr/>
          <p:nvPr/>
        </p:nvGrpSpPr>
        <p:grpSpPr>
          <a:xfrm>
            <a:off x="6758" y="2013"/>
            <a:ext cx="12181436" cy="6855825"/>
            <a:chOff x="5068" y="1509"/>
            <a:chExt cx="9136077" cy="5141869"/>
          </a:xfrm>
        </p:grpSpPr>
        <p:grpSp>
          <p:nvGrpSpPr>
            <p:cNvPr id="265" name="Google Shape;265;p21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266" name="Google Shape;266;p21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8" name="Google Shape;268;p21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69" name="Google Shape;269;p21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21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21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21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3" name="Google Shape;273;p21"/>
          <p:cNvSpPr txBox="1">
            <a:spLocks noGrp="1"/>
          </p:cNvSpPr>
          <p:nvPr>
            <p:ph type="subTitle" idx="1"/>
          </p:nvPr>
        </p:nvSpPr>
        <p:spPr>
          <a:xfrm>
            <a:off x="1562533" y="36688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subTitle" idx="2"/>
          </p:nvPr>
        </p:nvSpPr>
        <p:spPr>
          <a:xfrm>
            <a:off x="1562533" y="4103100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5" name="Google Shape;275;p21"/>
          <p:cNvSpPr txBox="1">
            <a:spLocks noGrp="1"/>
          </p:cNvSpPr>
          <p:nvPr>
            <p:ph type="subTitle" idx="3"/>
          </p:nvPr>
        </p:nvSpPr>
        <p:spPr>
          <a:xfrm>
            <a:off x="6435467" y="36688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6" name="Google Shape;276;p21"/>
          <p:cNvSpPr txBox="1">
            <a:spLocks noGrp="1"/>
          </p:cNvSpPr>
          <p:nvPr>
            <p:ph type="subTitle" idx="4"/>
          </p:nvPr>
        </p:nvSpPr>
        <p:spPr>
          <a:xfrm>
            <a:off x="6435467" y="4103100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7" name="Google Shape;277;p21"/>
          <p:cNvSpPr/>
          <p:nvPr/>
        </p:nvSpPr>
        <p:spPr>
          <a:xfrm>
            <a:off x="0" y="0"/>
            <a:ext cx="12192000" cy="2769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21"/>
          <p:cNvSpPr txBox="1">
            <a:spLocks noGrp="1"/>
          </p:cNvSpPr>
          <p:nvPr>
            <p:ph type="title"/>
          </p:nvPr>
        </p:nvSpPr>
        <p:spPr>
          <a:xfrm>
            <a:off x="950800" y="965600"/>
            <a:ext cx="102904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21928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22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281" name="Google Shape;281;p22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22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22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22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85" name="Google Shape;285;p22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86" name="Google Shape;286;p22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22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22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89" name="Google Shape;289;p22"/>
          <p:cNvSpPr txBox="1">
            <a:spLocks noGrp="1"/>
          </p:cNvSpPr>
          <p:nvPr>
            <p:ph type="title"/>
          </p:nvPr>
        </p:nvSpPr>
        <p:spPr>
          <a:xfrm>
            <a:off x="950800" y="2045188"/>
            <a:ext cx="3682000" cy="82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90" name="Google Shape;290;p22"/>
          <p:cNvSpPr txBox="1">
            <a:spLocks noGrp="1"/>
          </p:cNvSpPr>
          <p:nvPr>
            <p:ph type="subTitle" idx="1"/>
          </p:nvPr>
        </p:nvSpPr>
        <p:spPr>
          <a:xfrm>
            <a:off x="950800" y="2937912"/>
            <a:ext cx="3682000" cy="19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0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124" y="520"/>
            <a:ext cx="12188089" cy="6857576"/>
            <a:chOff x="92" y="390"/>
            <a:chExt cx="9141067" cy="5143182"/>
          </a:xfrm>
        </p:grpSpPr>
        <p:sp>
          <p:nvSpPr>
            <p:cNvPr id="23" name="Google Shape;23;p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7" name="Google Shape;27;p3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8" name="Google Shape;28;p3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1" name="Google Shape;31;p3"/>
          <p:cNvSpPr txBox="1">
            <a:spLocks noGrp="1"/>
          </p:cNvSpPr>
          <p:nvPr>
            <p:ph type="ctrTitle"/>
          </p:nvPr>
        </p:nvSpPr>
        <p:spPr>
          <a:xfrm>
            <a:off x="4066000" y="1469133"/>
            <a:ext cx="4060000" cy="2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 hasCustomPrompt="1"/>
          </p:nvPr>
        </p:nvSpPr>
        <p:spPr>
          <a:xfrm>
            <a:off x="2755067" y="748151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4066000" y="4083233"/>
            <a:ext cx="4060000" cy="12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750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23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293" name="Google Shape;293;p2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23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23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3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3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0" name="Google Shape;300;p23"/>
          <p:cNvSpPr txBox="1">
            <a:spLocks noGrp="1"/>
          </p:cNvSpPr>
          <p:nvPr>
            <p:ph type="title"/>
          </p:nvPr>
        </p:nvSpPr>
        <p:spPr>
          <a:xfrm>
            <a:off x="7559267" y="1586301"/>
            <a:ext cx="3682000" cy="128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01" name="Google Shape;301;p23"/>
          <p:cNvSpPr txBox="1">
            <a:spLocks noGrp="1"/>
          </p:cNvSpPr>
          <p:nvPr>
            <p:ph type="subTitle" idx="1"/>
          </p:nvPr>
        </p:nvSpPr>
        <p:spPr>
          <a:xfrm>
            <a:off x="7559267" y="2929801"/>
            <a:ext cx="3682000" cy="19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4620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4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304" name="Google Shape;304;p24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24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08" name="Google Shape;308;p24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309" name="Google Shape;309;p24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0" name="Google Shape;310;p24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1" name="Google Shape;311;p24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12" name="Google Shape;312;p24"/>
          <p:cNvSpPr/>
          <p:nvPr/>
        </p:nvSpPr>
        <p:spPr>
          <a:xfrm flipH="1">
            <a:off x="6794400" y="0"/>
            <a:ext cx="53976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3" name="Google Shape;313;p24"/>
          <p:cNvSpPr txBox="1"/>
          <p:nvPr/>
        </p:nvSpPr>
        <p:spPr>
          <a:xfrm>
            <a:off x="7680960" y="4050033"/>
            <a:ext cx="3584400" cy="13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CREDITS: This presentation template was created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, including icons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, and infographics &amp; images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.</a:t>
            </a:r>
            <a:r>
              <a:rPr lang="en" sz="12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endParaRPr sz="1200">
              <a:solidFill>
                <a:schemeClr val="dk2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314" name="Google Shape;314;p24"/>
          <p:cNvSpPr txBox="1">
            <a:spLocks noGrp="1"/>
          </p:cNvSpPr>
          <p:nvPr>
            <p:ph type="title"/>
          </p:nvPr>
        </p:nvSpPr>
        <p:spPr>
          <a:xfrm>
            <a:off x="1251400" y="2108200"/>
            <a:ext cx="4291600" cy="26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6176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1_One column tex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25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317" name="Google Shape;317;p2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25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25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25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25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25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25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4" name="Google Shape;324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3255200" cy="13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25" name="Google Shape;325;p25"/>
          <p:cNvSpPr txBox="1">
            <a:spLocks noGrp="1"/>
          </p:cNvSpPr>
          <p:nvPr>
            <p:ph type="subTitle" idx="1"/>
          </p:nvPr>
        </p:nvSpPr>
        <p:spPr>
          <a:xfrm>
            <a:off x="963100" y="1982233"/>
            <a:ext cx="32552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49997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26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328" name="Google Shape;328;p26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26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26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5" name="Google Shape;335;p26"/>
          <p:cNvSpPr txBox="1">
            <a:spLocks noGrp="1"/>
          </p:cNvSpPr>
          <p:nvPr>
            <p:ph type="title"/>
          </p:nvPr>
        </p:nvSpPr>
        <p:spPr>
          <a:xfrm>
            <a:off x="3011400" y="5129667"/>
            <a:ext cx="6169200" cy="6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36" name="Google Shape;336;p26"/>
          <p:cNvSpPr txBox="1">
            <a:spLocks noGrp="1"/>
          </p:cNvSpPr>
          <p:nvPr>
            <p:ph type="subTitle" idx="1"/>
          </p:nvPr>
        </p:nvSpPr>
        <p:spPr>
          <a:xfrm>
            <a:off x="3011400" y="1835933"/>
            <a:ext cx="6169200" cy="2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11182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BECD5-3729-35AA-2EF9-E9DC85A27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520D17-D320-FB87-66B8-E8C8C30C5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67B139-6A63-E4A0-D216-BAC38899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DCAC-A789-462E-80F9-D4CEB04FBB6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F98375-3E8A-CC1F-064C-9EF9FE08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F4C1DF-E3F8-937E-CD15-19F143BD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731-1250-4154-BBA9-2EC82411D6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6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89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5"/>
          <p:cNvGrpSpPr/>
          <p:nvPr/>
        </p:nvGrpSpPr>
        <p:grpSpPr>
          <a:xfrm>
            <a:off x="3790" y="521"/>
            <a:ext cx="12184423" cy="6857316"/>
            <a:chOff x="2842" y="390"/>
            <a:chExt cx="9138317" cy="5142987"/>
          </a:xfrm>
        </p:grpSpPr>
        <p:sp>
          <p:nvSpPr>
            <p:cNvPr id="46" name="Google Shape;46;p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7" name="Google Shape;47;p5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48" name="Google Shape;48;p5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5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5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1" name="Google Shape;51;p5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1"/>
          </p:nvPr>
        </p:nvSpPr>
        <p:spPr>
          <a:xfrm>
            <a:off x="1562533" y="36460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ubTitle" idx="2"/>
          </p:nvPr>
        </p:nvSpPr>
        <p:spPr>
          <a:xfrm>
            <a:off x="1562533" y="4094669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ubTitle" idx="3"/>
          </p:nvPr>
        </p:nvSpPr>
        <p:spPr>
          <a:xfrm>
            <a:off x="6435467" y="36460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ubTitle" idx="4"/>
          </p:nvPr>
        </p:nvSpPr>
        <p:spPr>
          <a:xfrm>
            <a:off x="6435467" y="4094669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420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-11" y="506"/>
            <a:ext cx="12190019" cy="6861521"/>
            <a:chOff x="-8" y="379"/>
            <a:chExt cx="9142514" cy="5146141"/>
          </a:xfrm>
        </p:grpSpPr>
        <p:sp>
          <p:nvSpPr>
            <p:cNvPr id="72" name="Google Shape;72;p7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3000">
                  <a:schemeClr val="accent1"/>
                </a:gs>
                <a:gs pos="100000">
                  <a:schemeClr val="accent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chemeClr val="accent2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24000">
                  <a:schemeClr val="accent1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chemeClr val="accent2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>
            <a:off x="2731000" y="2299084"/>
            <a:ext cx="6730000" cy="6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0" y="3453333"/>
            <a:ext cx="12192000" cy="3405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7"/>
          <p:cNvSpPr txBox="1">
            <a:spLocks noGrp="1"/>
          </p:cNvSpPr>
          <p:nvPr>
            <p:ph type="subTitle" idx="1"/>
          </p:nvPr>
        </p:nvSpPr>
        <p:spPr>
          <a:xfrm>
            <a:off x="2731000" y="4516133"/>
            <a:ext cx="6730000" cy="1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3913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8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85" name="Google Shape;85;p8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9" name="Google Shape;89;p8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90" name="Google Shape;90;p8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8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8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3" name="Google Shape;93;p8"/>
          <p:cNvSpPr/>
          <p:nvPr/>
        </p:nvSpPr>
        <p:spPr>
          <a:xfrm>
            <a:off x="950800" y="1081567"/>
            <a:ext cx="10290400" cy="4657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2853033" y="2133267"/>
            <a:ext cx="6486000" cy="23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6432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9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97" name="Google Shape;97;p9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9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9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963100" y="1617533"/>
            <a:ext cx="32604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subTitle" idx="1"/>
          </p:nvPr>
        </p:nvSpPr>
        <p:spPr>
          <a:xfrm>
            <a:off x="963100" y="3593933"/>
            <a:ext cx="3260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2"/>
          </p:nvPr>
        </p:nvSpPr>
        <p:spPr>
          <a:xfrm>
            <a:off x="6021533" y="965433"/>
            <a:ext cx="5210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5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noFill/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1497699" y="3960200"/>
            <a:ext cx="38404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subTitle" idx="1"/>
          </p:nvPr>
        </p:nvSpPr>
        <p:spPr>
          <a:xfrm>
            <a:off x="1497699" y="4623367"/>
            <a:ext cx="3840400" cy="12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3062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1"/>
          <p:cNvGrpSpPr/>
          <p:nvPr/>
        </p:nvGrpSpPr>
        <p:grpSpPr>
          <a:xfrm>
            <a:off x="3790" y="342"/>
            <a:ext cx="12184423" cy="6857316"/>
            <a:chOff x="2842" y="390"/>
            <a:chExt cx="9138317" cy="5142987"/>
          </a:xfrm>
        </p:grpSpPr>
        <p:sp>
          <p:nvSpPr>
            <p:cNvPr id="112" name="Google Shape;112;p11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3" name="Google Shape;113;p11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114" name="Google Shape;114;p11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5" name="Google Shape;115;p11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" name="Google Shape;116;p11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7" name="Google Shape;117;p11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1" name="Google Shape;121;p11"/>
          <p:cNvSpPr/>
          <p:nvPr/>
        </p:nvSpPr>
        <p:spPr>
          <a:xfrm>
            <a:off x="969000" y="1712133"/>
            <a:ext cx="10272000" cy="3433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1"/>
          <p:cNvSpPr txBox="1">
            <a:spLocks noGrp="1"/>
          </p:cNvSpPr>
          <p:nvPr>
            <p:ph type="title" hasCustomPrompt="1"/>
          </p:nvPr>
        </p:nvSpPr>
        <p:spPr>
          <a:xfrm>
            <a:off x="1660033" y="1920567"/>
            <a:ext cx="8872400" cy="18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9pPr>
          </a:lstStyle>
          <a:p>
            <a:r>
              <a:t>xx%</a:t>
            </a:r>
          </a:p>
        </p:txBody>
      </p:sp>
      <p:sp>
        <p:nvSpPr>
          <p:cNvPr id="123" name="Google Shape;123;p11"/>
          <p:cNvSpPr txBox="1">
            <a:spLocks noGrp="1"/>
          </p:cNvSpPr>
          <p:nvPr>
            <p:ph type="subTitle" idx="1"/>
          </p:nvPr>
        </p:nvSpPr>
        <p:spPr>
          <a:xfrm>
            <a:off x="2999200" y="3908184"/>
            <a:ext cx="6193600" cy="6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3572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6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lt1"/>
            </a:gs>
            <a:gs pos="6500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01687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39" name="Google Shape;339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44433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5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A78E7-522D-F9E3-714A-7A60B5F9C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4600" y="1998551"/>
            <a:ext cx="6522800" cy="2572400"/>
          </a:xfrm>
        </p:spPr>
        <p:txBody>
          <a:bodyPr wrap="square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8800" dirty="0"/>
              <a:t>LE SYSTÈME AUDITIF</a:t>
            </a:r>
          </a:p>
        </p:txBody>
      </p:sp>
      <p:pic>
        <p:nvPicPr>
          <p:cNvPr id="3" name="Image 1">
            <a:extLst>
              <a:ext uri="{FF2B5EF4-FFF2-40B4-BE49-F238E27FC236}">
                <a16:creationId xmlns:a16="http://schemas.microsoft.com/office/drawing/2014/main" id="{52917188-DAAE-C988-9DFE-3B42B1A9B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/>
        </p:blipFill>
        <p:spPr bwMode="auto">
          <a:xfrm>
            <a:off x="258763" y="5729634"/>
            <a:ext cx="93503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7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A1498-CE13-8E7F-54A2-2479509F6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467" y="1028866"/>
            <a:ext cx="10143066" cy="1528067"/>
          </a:xfrm>
        </p:spPr>
        <p:txBody>
          <a:bodyPr/>
          <a:lstStyle/>
          <a:p>
            <a:pPr algn="ctr"/>
            <a:r>
              <a:rPr lang="fr-FR" sz="7200" dirty="0"/>
              <a:t>Comment entend-on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DDF5957-5D38-2519-EF6D-CF36C3B140F2}"/>
              </a:ext>
            </a:extLst>
          </p:cNvPr>
          <p:cNvSpPr txBox="1"/>
          <p:nvPr/>
        </p:nvSpPr>
        <p:spPr>
          <a:xfrm>
            <a:off x="397933" y="3259667"/>
            <a:ext cx="11396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40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Rubik" panose="02000604000000020004" pitchFamily="2" charset="-79"/>
                <a:ea typeface="+mn-ea"/>
                <a:cs typeface="Rubik" panose="02000604000000020004" pitchFamily="2" charset="-79"/>
              </a:rPr>
              <a:t>Les vibrations du milieu provoquées par un son, du bruit, de la musique seront transmises au cerveau sous forme d’influx nerveux  grâce au système auditif...</a:t>
            </a:r>
          </a:p>
        </p:txBody>
      </p:sp>
    </p:spTree>
    <p:extLst>
      <p:ext uri="{BB962C8B-B14F-4D97-AF65-F5344CB8AC3E}">
        <p14:creationId xmlns:p14="http://schemas.microsoft.com/office/powerpoint/2010/main" val="1897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57ADC-5216-AB84-7B32-38E20386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18" y="289249"/>
            <a:ext cx="10290400" cy="670400"/>
          </a:xfrm>
        </p:spPr>
        <p:txBody>
          <a:bodyPr/>
          <a:lstStyle/>
          <a:p>
            <a:pPr algn="ctr"/>
            <a:r>
              <a:rPr lang="fr-FR" sz="5400" dirty="0"/>
              <a:t>Le système auditif</a:t>
            </a:r>
          </a:p>
        </p:txBody>
      </p:sp>
      <p:pic>
        <p:nvPicPr>
          <p:cNvPr id="7" name="Image 6" descr="Une image contenant logo&#10;&#10;Description générée automatiquement">
            <a:extLst>
              <a:ext uri="{FF2B5EF4-FFF2-40B4-BE49-F238E27FC236}">
                <a16:creationId xmlns:a16="http://schemas.microsoft.com/office/drawing/2014/main" id="{C06EE03B-CACB-9F65-67A6-FBE50248B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691" y="1696185"/>
            <a:ext cx="6456617" cy="472084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04B072E-8930-90D7-B46C-91586C4A087E}"/>
              </a:ext>
            </a:extLst>
          </p:cNvPr>
          <p:cNvSpPr txBox="1"/>
          <p:nvPr/>
        </p:nvSpPr>
        <p:spPr>
          <a:xfrm>
            <a:off x="2036924" y="1554759"/>
            <a:ext cx="1454278" cy="64633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 externe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F43B4B5-5021-352A-FD6C-08655C61C0DC}"/>
              </a:ext>
            </a:extLst>
          </p:cNvPr>
          <p:cNvSpPr txBox="1"/>
          <p:nvPr/>
        </p:nvSpPr>
        <p:spPr>
          <a:xfrm>
            <a:off x="1795164" y="3114241"/>
            <a:ext cx="1124936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Pavillon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C6E111-587D-71F1-4E13-C3448E0C60F7}"/>
              </a:ext>
            </a:extLst>
          </p:cNvPr>
          <p:cNvSpPr txBox="1"/>
          <p:nvPr/>
        </p:nvSpPr>
        <p:spPr>
          <a:xfrm>
            <a:off x="1521953" y="4532922"/>
            <a:ext cx="1454278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Conduit auditif externe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6647E00-E8ED-9A56-966B-CCCAABF5A9A5}"/>
              </a:ext>
            </a:extLst>
          </p:cNvPr>
          <p:cNvCxnSpPr>
            <a:cxnSpLocks/>
          </p:cNvCxnSpPr>
          <p:nvPr/>
        </p:nvCxnSpPr>
        <p:spPr>
          <a:xfrm>
            <a:off x="5210520" y="2219405"/>
            <a:ext cx="634055" cy="314388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921523A-B300-13EE-749D-07062C66D75D}"/>
              </a:ext>
            </a:extLst>
          </p:cNvPr>
          <p:cNvCxnSpPr/>
          <p:nvPr/>
        </p:nvCxnSpPr>
        <p:spPr>
          <a:xfrm>
            <a:off x="6442242" y="1696185"/>
            <a:ext cx="399486" cy="320544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362BA8F-C6F1-81C2-66B5-0A9448EF5647}"/>
              </a:ext>
            </a:extLst>
          </p:cNvPr>
          <p:cNvCxnSpPr/>
          <p:nvPr/>
        </p:nvCxnSpPr>
        <p:spPr>
          <a:xfrm flipH="1">
            <a:off x="8260006" y="2628097"/>
            <a:ext cx="466635" cy="322603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3D08A33-6D18-5A59-AFD4-8784ECA96687}"/>
              </a:ext>
            </a:extLst>
          </p:cNvPr>
          <p:cNvSpPr txBox="1"/>
          <p:nvPr/>
        </p:nvSpPr>
        <p:spPr>
          <a:xfrm>
            <a:off x="4909480" y="1311464"/>
            <a:ext cx="1454278" cy="646331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 moyenne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B4B44CD-4807-40EF-76BC-F464AD26F7B9}"/>
              </a:ext>
            </a:extLst>
          </p:cNvPr>
          <p:cNvSpPr txBox="1"/>
          <p:nvPr/>
        </p:nvSpPr>
        <p:spPr>
          <a:xfrm>
            <a:off x="7461328" y="1260877"/>
            <a:ext cx="1454278" cy="646331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</a:t>
            </a:r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 </a:t>
            </a:r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interne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5123772-5177-ED27-2DA5-FC241281D167}"/>
              </a:ext>
            </a:extLst>
          </p:cNvPr>
          <p:cNvSpPr txBox="1"/>
          <p:nvPr/>
        </p:nvSpPr>
        <p:spPr>
          <a:xfrm>
            <a:off x="9805260" y="2330940"/>
            <a:ext cx="1454278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Système auditif central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3517DD7-7A29-6E1C-B053-20F73B691C12}"/>
              </a:ext>
            </a:extLst>
          </p:cNvPr>
          <p:cNvSpPr txBox="1"/>
          <p:nvPr/>
        </p:nvSpPr>
        <p:spPr>
          <a:xfrm>
            <a:off x="4861255" y="5633150"/>
            <a:ext cx="1454278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Tympan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0A602B6-C522-73FC-782A-9AC266D6D24D}"/>
              </a:ext>
            </a:extLst>
          </p:cNvPr>
          <p:cNvSpPr txBox="1"/>
          <p:nvPr/>
        </p:nvSpPr>
        <p:spPr>
          <a:xfrm>
            <a:off x="5577219" y="6254976"/>
            <a:ext cx="1730045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Les 3 osselets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722F649-2F94-D7E1-13D5-6DF7F9FB87D4}"/>
              </a:ext>
            </a:extLst>
          </p:cNvPr>
          <p:cNvSpPr txBox="1"/>
          <p:nvPr/>
        </p:nvSpPr>
        <p:spPr>
          <a:xfrm>
            <a:off x="7832341" y="2139103"/>
            <a:ext cx="145427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Vestibule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370860-CAF0-E38F-C7C2-F42C0E7D5C8B}"/>
              </a:ext>
            </a:extLst>
          </p:cNvPr>
          <p:cNvSpPr txBox="1"/>
          <p:nvPr/>
        </p:nvSpPr>
        <p:spPr>
          <a:xfrm>
            <a:off x="8432893" y="5415898"/>
            <a:ext cx="178283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Cellules ciliées</a:t>
            </a:r>
            <a:endParaRPr lang="fr-FR" sz="1800" b="0" i="0" u="none" strike="noStrike" cap="none" dirty="0">
              <a:solidFill>
                <a:schemeClr val="accent3">
                  <a:lumMod val="20000"/>
                  <a:lumOff val="80000"/>
                </a:schemeClr>
              </a:solidFill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B8AE17-E976-D4B2-324E-4A8D47F5E25C}"/>
              </a:ext>
            </a:extLst>
          </p:cNvPr>
          <p:cNvSpPr txBox="1"/>
          <p:nvPr/>
        </p:nvSpPr>
        <p:spPr>
          <a:xfrm>
            <a:off x="7705754" y="6002482"/>
            <a:ext cx="145427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Cochlée</a:t>
            </a:r>
            <a:endParaRPr lang="fr-FR" sz="1800" b="0" i="0" u="none" strike="noStrike" cap="none" dirty="0">
              <a:solidFill>
                <a:schemeClr val="accent3">
                  <a:lumMod val="20000"/>
                  <a:lumOff val="80000"/>
                </a:schemeClr>
              </a:solidFill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325B8EE-10BB-8024-D165-04C72F39D525}"/>
              </a:ext>
            </a:extLst>
          </p:cNvPr>
          <p:cNvSpPr txBox="1"/>
          <p:nvPr/>
        </p:nvSpPr>
        <p:spPr>
          <a:xfrm>
            <a:off x="9417780" y="4348256"/>
            <a:ext cx="145427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Nerf auditif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689199D8-274A-4897-3B26-3F09437DC9F0}"/>
              </a:ext>
            </a:extLst>
          </p:cNvPr>
          <p:cNvCxnSpPr>
            <a:cxnSpLocks/>
          </p:cNvCxnSpPr>
          <p:nvPr/>
        </p:nvCxnSpPr>
        <p:spPr>
          <a:xfrm>
            <a:off x="2992925" y="3321586"/>
            <a:ext cx="799317" cy="16198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6C09D27D-FBD0-409C-DBDC-E68247F9AB93}"/>
              </a:ext>
            </a:extLst>
          </p:cNvPr>
          <p:cNvCxnSpPr>
            <a:cxnSpLocks/>
          </p:cNvCxnSpPr>
          <p:nvPr/>
        </p:nvCxnSpPr>
        <p:spPr>
          <a:xfrm flipV="1">
            <a:off x="3049571" y="4142396"/>
            <a:ext cx="1871133" cy="886804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AF3301C5-954F-701D-68EE-83BD465133A9}"/>
              </a:ext>
            </a:extLst>
          </p:cNvPr>
          <p:cNvCxnSpPr>
            <a:cxnSpLocks/>
          </p:cNvCxnSpPr>
          <p:nvPr/>
        </p:nvCxnSpPr>
        <p:spPr>
          <a:xfrm flipH="1" flipV="1">
            <a:off x="5793805" y="4389641"/>
            <a:ext cx="199426" cy="1156895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A8860EA9-E9B0-E1F9-FD42-07B21E2E6B33}"/>
              </a:ext>
            </a:extLst>
          </p:cNvPr>
          <p:cNvCxnSpPr>
            <a:cxnSpLocks/>
          </p:cNvCxnSpPr>
          <p:nvPr/>
        </p:nvCxnSpPr>
        <p:spPr>
          <a:xfrm flipH="1" flipV="1">
            <a:off x="6014130" y="3608251"/>
            <a:ext cx="474676" cy="257889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742E4019-CE4D-A5DC-B191-137C861C90F4}"/>
              </a:ext>
            </a:extLst>
          </p:cNvPr>
          <p:cNvCxnSpPr>
            <a:cxnSpLocks/>
          </p:cNvCxnSpPr>
          <p:nvPr/>
        </p:nvCxnSpPr>
        <p:spPr>
          <a:xfrm flipH="1">
            <a:off x="6966911" y="2576263"/>
            <a:ext cx="947344" cy="67800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258042A-13E4-E4A1-4F2F-839F97DB58C4}"/>
              </a:ext>
            </a:extLst>
          </p:cNvPr>
          <p:cNvCxnSpPr>
            <a:cxnSpLocks/>
          </p:cNvCxnSpPr>
          <p:nvPr/>
        </p:nvCxnSpPr>
        <p:spPr>
          <a:xfrm flipH="1" flipV="1">
            <a:off x="7612282" y="5344547"/>
            <a:ext cx="248233" cy="612716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12367096-973D-21F7-02E9-9DB9F5F6CFC0}"/>
              </a:ext>
            </a:extLst>
          </p:cNvPr>
          <p:cNvCxnSpPr>
            <a:cxnSpLocks/>
          </p:cNvCxnSpPr>
          <p:nvPr/>
        </p:nvCxnSpPr>
        <p:spPr>
          <a:xfrm flipH="1" flipV="1">
            <a:off x="8166534" y="5051168"/>
            <a:ext cx="456289" cy="312126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90A4B65D-0D60-E8C4-523D-F75EA41F1EE1}"/>
              </a:ext>
            </a:extLst>
          </p:cNvPr>
          <p:cNvCxnSpPr>
            <a:cxnSpLocks/>
          </p:cNvCxnSpPr>
          <p:nvPr/>
        </p:nvCxnSpPr>
        <p:spPr>
          <a:xfrm flipH="1">
            <a:off x="8726641" y="4480177"/>
            <a:ext cx="618566" cy="51232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elo1.mp3">
            <a:hlinkClick r:id="" action="ppaction://media"/>
            <a:extLst>
              <a:ext uri="{FF2B5EF4-FFF2-40B4-BE49-F238E27FC236}">
                <a16:creationId xmlns:a16="http://schemas.microsoft.com/office/drawing/2014/main" id="{934AF525-1274-05E7-D050-94E45999292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5627" y="266606"/>
            <a:ext cx="449430" cy="449430"/>
          </a:xfrm>
          <a:prstGeom prst="rect">
            <a:avLst/>
          </a:prstGeom>
        </p:spPr>
      </p:pic>
      <p:pic>
        <p:nvPicPr>
          <p:cNvPr id="3" name="velo1.mp3">
            <a:hlinkClick r:id="" action="ppaction://media"/>
            <a:extLst>
              <a:ext uri="{FF2B5EF4-FFF2-40B4-BE49-F238E27FC236}">
                <a16:creationId xmlns:a16="http://schemas.microsoft.com/office/drawing/2014/main" id="{98FA04B4-78CA-11D2-894D-95BFCFB00D6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3147" y="3658642"/>
            <a:ext cx="609600" cy="6096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5257ADC-5216-AB84-7B32-38E20386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18" y="289249"/>
            <a:ext cx="10290400" cy="670400"/>
          </a:xfrm>
        </p:spPr>
        <p:txBody>
          <a:bodyPr/>
          <a:lstStyle/>
          <a:p>
            <a:pPr algn="ctr"/>
            <a:r>
              <a:rPr lang="fr-FR" sz="5400" dirty="0"/>
              <a:t>Le système auditif</a:t>
            </a:r>
          </a:p>
        </p:txBody>
      </p:sp>
      <p:pic>
        <p:nvPicPr>
          <p:cNvPr id="7" name="Image 6" descr="Une image contenant logo&#10;&#10;Description générée automatiquement">
            <a:extLst>
              <a:ext uri="{FF2B5EF4-FFF2-40B4-BE49-F238E27FC236}">
                <a16:creationId xmlns:a16="http://schemas.microsoft.com/office/drawing/2014/main" id="{C06EE03B-CACB-9F65-67A6-FBE50248B2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691" y="1696185"/>
            <a:ext cx="6456617" cy="472084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04B072E-8930-90D7-B46C-91586C4A087E}"/>
              </a:ext>
            </a:extLst>
          </p:cNvPr>
          <p:cNvSpPr txBox="1"/>
          <p:nvPr/>
        </p:nvSpPr>
        <p:spPr>
          <a:xfrm>
            <a:off x="2036924" y="1554759"/>
            <a:ext cx="1454278" cy="64633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 externe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F43B4B5-5021-352A-FD6C-08655C61C0DC}"/>
              </a:ext>
            </a:extLst>
          </p:cNvPr>
          <p:cNvSpPr txBox="1"/>
          <p:nvPr/>
        </p:nvSpPr>
        <p:spPr>
          <a:xfrm>
            <a:off x="1795164" y="3114241"/>
            <a:ext cx="1124936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Pavillon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C6E111-587D-71F1-4E13-C3448E0C60F7}"/>
              </a:ext>
            </a:extLst>
          </p:cNvPr>
          <p:cNvSpPr txBox="1"/>
          <p:nvPr/>
        </p:nvSpPr>
        <p:spPr>
          <a:xfrm>
            <a:off x="1521953" y="4532922"/>
            <a:ext cx="1454278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Conduit auditif externe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6647E00-E8ED-9A56-966B-CCCAABF5A9A5}"/>
              </a:ext>
            </a:extLst>
          </p:cNvPr>
          <p:cNvCxnSpPr>
            <a:cxnSpLocks/>
          </p:cNvCxnSpPr>
          <p:nvPr/>
        </p:nvCxnSpPr>
        <p:spPr>
          <a:xfrm>
            <a:off x="5210520" y="2219405"/>
            <a:ext cx="634055" cy="314388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921523A-B300-13EE-749D-07062C66D75D}"/>
              </a:ext>
            </a:extLst>
          </p:cNvPr>
          <p:cNvCxnSpPr/>
          <p:nvPr/>
        </p:nvCxnSpPr>
        <p:spPr>
          <a:xfrm>
            <a:off x="6442242" y="1696185"/>
            <a:ext cx="399486" cy="320544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362BA8F-C6F1-81C2-66B5-0A9448EF5647}"/>
              </a:ext>
            </a:extLst>
          </p:cNvPr>
          <p:cNvCxnSpPr/>
          <p:nvPr/>
        </p:nvCxnSpPr>
        <p:spPr>
          <a:xfrm flipH="1">
            <a:off x="8260006" y="2628097"/>
            <a:ext cx="466635" cy="322603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3D08A33-6D18-5A59-AFD4-8784ECA96687}"/>
              </a:ext>
            </a:extLst>
          </p:cNvPr>
          <p:cNvSpPr txBox="1"/>
          <p:nvPr/>
        </p:nvSpPr>
        <p:spPr>
          <a:xfrm>
            <a:off x="4909480" y="1311464"/>
            <a:ext cx="1454278" cy="646331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 moyenne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B4B44CD-4807-40EF-76BC-F464AD26F7B9}"/>
              </a:ext>
            </a:extLst>
          </p:cNvPr>
          <p:cNvSpPr txBox="1"/>
          <p:nvPr/>
        </p:nvSpPr>
        <p:spPr>
          <a:xfrm>
            <a:off x="7461328" y="1260877"/>
            <a:ext cx="1454278" cy="646331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Oreille</a:t>
            </a:r>
            <a:r>
              <a:rPr lang="fr-FR" sz="1800" b="1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 </a:t>
            </a:r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interne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5123772-5177-ED27-2DA5-FC241281D167}"/>
              </a:ext>
            </a:extLst>
          </p:cNvPr>
          <p:cNvSpPr txBox="1"/>
          <p:nvPr/>
        </p:nvSpPr>
        <p:spPr>
          <a:xfrm>
            <a:off x="9805260" y="2330940"/>
            <a:ext cx="1454278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Système auditif central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3517DD7-7A29-6E1C-B053-20F73B691C12}"/>
              </a:ext>
            </a:extLst>
          </p:cNvPr>
          <p:cNvSpPr txBox="1"/>
          <p:nvPr/>
        </p:nvSpPr>
        <p:spPr>
          <a:xfrm>
            <a:off x="4861255" y="5633150"/>
            <a:ext cx="1454278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Tympan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0A602B6-C522-73FC-782A-9AC266D6D24D}"/>
              </a:ext>
            </a:extLst>
          </p:cNvPr>
          <p:cNvSpPr txBox="1"/>
          <p:nvPr/>
        </p:nvSpPr>
        <p:spPr>
          <a:xfrm>
            <a:off x="5577219" y="6254976"/>
            <a:ext cx="1730045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Rubik" panose="02000604000000020004" pitchFamily="2" charset="-79"/>
                <a:cs typeface="Rubik" panose="02000604000000020004" pitchFamily="2" charset="-79"/>
              </a:rPr>
              <a:t>Les 3 osselets</a:t>
            </a:r>
            <a:endParaRPr lang="fr-FR" sz="1800" b="0" i="0" u="none" strike="noStrike" cap="none" dirty="0"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722F649-2F94-D7E1-13D5-6DF7F9FB87D4}"/>
              </a:ext>
            </a:extLst>
          </p:cNvPr>
          <p:cNvSpPr txBox="1"/>
          <p:nvPr/>
        </p:nvSpPr>
        <p:spPr>
          <a:xfrm>
            <a:off x="7832341" y="2139103"/>
            <a:ext cx="145427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Vestibule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370860-CAF0-E38F-C7C2-F42C0E7D5C8B}"/>
              </a:ext>
            </a:extLst>
          </p:cNvPr>
          <p:cNvSpPr txBox="1"/>
          <p:nvPr/>
        </p:nvSpPr>
        <p:spPr>
          <a:xfrm>
            <a:off x="8432893" y="5415898"/>
            <a:ext cx="178283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Cellules ciliées</a:t>
            </a:r>
            <a:endParaRPr lang="fr-FR" sz="1800" b="0" i="0" u="none" strike="noStrike" cap="none" dirty="0">
              <a:solidFill>
                <a:schemeClr val="accent3">
                  <a:lumMod val="20000"/>
                  <a:lumOff val="80000"/>
                </a:schemeClr>
              </a:solidFill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B8AE17-E976-D4B2-324E-4A8D47F5E25C}"/>
              </a:ext>
            </a:extLst>
          </p:cNvPr>
          <p:cNvSpPr txBox="1"/>
          <p:nvPr/>
        </p:nvSpPr>
        <p:spPr>
          <a:xfrm>
            <a:off x="7705754" y="6002482"/>
            <a:ext cx="145427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Cochlée</a:t>
            </a:r>
            <a:endParaRPr lang="fr-FR" sz="1800" b="0" i="0" u="none" strike="noStrike" cap="none" dirty="0">
              <a:solidFill>
                <a:schemeClr val="accent3">
                  <a:lumMod val="20000"/>
                  <a:lumOff val="80000"/>
                </a:schemeClr>
              </a:solidFill>
              <a:latin typeface="Rubik" panose="02000604000000020004" pitchFamily="2" charset="-79"/>
              <a:cs typeface="Rubik" panose="02000604000000020004" pitchFamily="2" charset="-79"/>
              <a:sym typeface="Arial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325B8EE-10BB-8024-D165-04C72F39D525}"/>
              </a:ext>
            </a:extLst>
          </p:cNvPr>
          <p:cNvSpPr txBox="1"/>
          <p:nvPr/>
        </p:nvSpPr>
        <p:spPr>
          <a:xfrm>
            <a:off x="9417780" y="4348256"/>
            <a:ext cx="145427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u="none" strike="noStrike" cap="none" dirty="0">
                <a:solidFill>
                  <a:schemeClr val="accent3">
                    <a:lumMod val="20000"/>
                    <a:lumOff val="80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  <a:sym typeface="Arial"/>
              </a:rPr>
              <a:t>Nerf auditif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689199D8-274A-4897-3B26-3F09437DC9F0}"/>
              </a:ext>
            </a:extLst>
          </p:cNvPr>
          <p:cNvCxnSpPr>
            <a:cxnSpLocks/>
          </p:cNvCxnSpPr>
          <p:nvPr/>
        </p:nvCxnSpPr>
        <p:spPr>
          <a:xfrm>
            <a:off x="2992925" y="3321586"/>
            <a:ext cx="799317" cy="16198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6C09D27D-FBD0-409C-DBDC-E68247F9AB93}"/>
              </a:ext>
            </a:extLst>
          </p:cNvPr>
          <p:cNvCxnSpPr>
            <a:cxnSpLocks/>
          </p:cNvCxnSpPr>
          <p:nvPr/>
        </p:nvCxnSpPr>
        <p:spPr>
          <a:xfrm flipV="1">
            <a:off x="3049571" y="4142396"/>
            <a:ext cx="1871133" cy="886804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AF3301C5-954F-701D-68EE-83BD465133A9}"/>
              </a:ext>
            </a:extLst>
          </p:cNvPr>
          <p:cNvCxnSpPr>
            <a:cxnSpLocks/>
          </p:cNvCxnSpPr>
          <p:nvPr/>
        </p:nvCxnSpPr>
        <p:spPr>
          <a:xfrm flipH="1" flipV="1">
            <a:off x="5793805" y="4389641"/>
            <a:ext cx="199426" cy="1156895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A8860EA9-E9B0-E1F9-FD42-07B21E2E6B33}"/>
              </a:ext>
            </a:extLst>
          </p:cNvPr>
          <p:cNvCxnSpPr>
            <a:cxnSpLocks/>
          </p:cNvCxnSpPr>
          <p:nvPr/>
        </p:nvCxnSpPr>
        <p:spPr>
          <a:xfrm flipH="1" flipV="1">
            <a:off x="6014130" y="3608251"/>
            <a:ext cx="474676" cy="257889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742E4019-CE4D-A5DC-B191-137C861C90F4}"/>
              </a:ext>
            </a:extLst>
          </p:cNvPr>
          <p:cNvCxnSpPr>
            <a:cxnSpLocks/>
          </p:cNvCxnSpPr>
          <p:nvPr/>
        </p:nvCxnSpPr>
        <p:spPr>
          <a:xfrm flipH="1">
            <a:off x="6966911" y="2576263"/>
            <a:ext cx="947344" cy="67800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258042A-13E4-E4A1-4F2F-839F97DB58C4}"/>
              </a:ext>
            </a:extLst>
          </p:cNvPr>
          <p:cNvCxnSpPr>
            <a:cxnSpLocks/>
          </p:cNvCxnSpPr>
          <p:nvPr/>
        </p:nvCxnSpPr>
        <p:spPr>
          <a:xfrm flipH="1" flipV="1">
            <a:off x="7612282" y="5344547"/>
            <a:ext cx="248233" cy="612716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12367096-973D-21F7-02E9-9DB9F5F6CFC0}"/>
              </a:ext>
            </a:extLst>
          </p:cNvPr>
          <p:cNvCxnSpPr>
            <a:cxnSpLocks/>
          </p:cNvCxnSpPr>
          <p:nvPr/>
        </p:nvCxnSpPr>
        <p:spPr>
          <a:xfrm flipH="1" flipV="1">
            <a:off x="8166534" y="5051168"/>
            <a:ext cx="456289" cy="312126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90A4B65D-0D60-E8C4-523D-F75EA41F1EE1}"/>
              </a:ext>
            </a:extLst>
          </p:cNvPr>
          <p:cNvCxnSpPr>
            <a:cxnSpLocks/>
          </p:cNvCxnSpPr>
          <p:nvPr/>
        </p:nvCxnSpPr>
        <p:spPr>
          <a:xfrm flipH="1">
            <a:off x="8726641" y="4480177"/>
            <a:ext cx="618566" cy="51232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E1AB1B7F-32DD-B828-F7D8-810DF847C1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72" y="3513600"/>
            <a:ext cx="1218951" cy="989294"/>
          </a:xfrm>
          <a:prstGeom prst="rect">
            <a:avLst/>
          </a:prstGeom>
        </p:spPr>
      </p:pic>
      <p:sp>
        <p:nvSpPr>
          <p:cNvPr id="19" name="Lune 18">
            <a:extLst>
              <a:ext uri="{FF2B5EF4-FFF2-40B4-BE49-F238E27FC236}">
                <a16:creationId xmlns:a16="http://schemas.microsoft.com/office/drawing/2014/main" id="{B8ABC9E8-E7A9-2EDB-7C17-F75E8B95EA7D}"/>
              </a:ext>
            </a:extLst>
          </p:cNvPr>
          <p:cNvSpPr/>
          <p:nvPr/>
        </p:nvSpPr>
        <p:spPr>
          <a:xfrm rot="10800000">
            <a:off x="1792268" y="3782736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Lune 25">
            <a:extLst>
              <a:ext uri="{FF2B5EF4-FFF2-40B4-BE49-F238E27FC236}">
                <a16:creationId xmlns:a16="http://schemas.microsoft.com/office/drawing/2014/main" id="{D794BC24-8B91-D7D0-67B8-17BCAC16D5A5}"/>
              </a:ext>
            </a:extLst>
          </p:cNvPr>
          <p:cNvSpPr/>
          <p:nvPr/>
        </p:nvSpPr>
        <p:spPr>
          <a:xfrm rot="11095615">
            <a:off x="2067547" y="3806644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une 26">
            <a:extLst>
              <a:ext uri="{FF2B5EF4-FFF2-40B4-BE49-F238E27FC236}">
                <a16:creationId xmlns:a16="http://schemas.microsoft.com/office/drawing/2014/main" id="{490041BD-5152-7D48-23E4-93AD1D0BE5C0}"/>
              </a:ext>
            </a:extLst>
          </p:cNvPr>
          <p:cNvSpPr/>
          <p:nvPr/>
        </p:nvSpPr>
        <p:spPr>
          <a:xfrm rot="11652367">
            <a:off x="2331419" y="3845781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Lune 27">
            <a:extLst>
              <a:ext uri="{FF2B5EF4-FFF2-40B4-BE49-F238E27FC236}">
                <a16:creationId xmlns:a16="http://schemas.microsoft.com/office/drawing/2014/main" id="{5A5A34F8-7166-D799-99A7-E86E6B0168F2}"/>
              </a:ext>
            </a:extLst>
          </p:cNvPr>
          <p:cNvSpPr/>
          <p:nvPr/>
        </p:nvSpPr>
        <p:spPr>
          <a:xfrm rot="11652367">
            <a:off x="2578266" y="3899289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Lune 28">
            <a:extLst>
              <a:ext uri="{FF2B5EF4-FFF2-40B4-BE49-F238E27FC236}">
                <a16:creationId xmlns:a16="http://schemas.microsoft.com/office/drawing/2014/main" id="{E66BDB45-215C-85DC-306D-A613DC2C453A}"/>
              </a:ext>
            </a:extLst>
          </p:cNvPr>
          <p:cNvSpPr/>
          <p:nvPr/>
        </p:nvSpPr>
        <p:spPr>
          <a:xfrm rot="11652367">
            <a:off x="2838254" y="3940055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Lune 30">
            <a:extLst>
              <a:ext uri="{FF2B5EF4-FFF2-40B4-BE49-F238E27FC236}">
                <a16:creationId xmlns:a16="http://schemas.microsoft.com/office/drawing/2014/main" id="{DAA24708-1859-7158-379F-665BC41F79DB}"/>
              </a:ext>
            </a:extLst>
          </p:cNvPr>
          <p:cNvSpPr/>
          <p:nvPr/>
        </p:nvSpPr>
        <p:spPr>
          <a:xfrm rot="11652367">
            <a:off x="3126882" y="3977453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une 31">
            <a:extLst>
              <a:ext uri="{FF2B5EF4-FFF2-40B4-BE49-F238E27FC236}">
                <a16:creationId xmlns:a16="http://schemas.microsoft.com/office/drawing/2014/main" id="{A25C9F7B-5C95-CE75-9464-BF6AEC5C3801}"/>
              </a:ext>
            </a:extLst>
          </p:cNvPr>
          <p:cNvSpPr/>
          <p:nvPr/>
        </p:nvSpPr>
        <p:spPr>
          <a:xfrm rot="11652367">
            <a:off x="3398477" y="4016589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Lune 32">
            <a:extLst>
              <a:ext uri="{FF2B5EF4-FFF2-40B4-BE49-F238E27FC236}">
                <a16:creationId xmlns:a16="http://schemas.microsoft.com/office/drawing/2014/main" id="{B18CEF55-9A61-6CAC-3A4C-4D0E0F1551C9}"/>
              </a:ext>
            </a:extLst>
          </p:cNvPr>
          <p:cNvSpPr/>
          <p:nvPr/>
        </p:nvSpPr>
        <p:spPr>
          <a:xfrm rot="11652367">
            <a:off x="3676445" y="4037679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Lune 34">
            <a:extLst>
              <a:ext uri="{FF2B5EF4-FFF2-40B4-BE49-F238E27FC236}">
                <a16:creationId xmlns:a16="http://schemas.microsoft.com/office/drawing/2014/main" id="{D456B26C-AABE-9A6E-B91A-46DE923A02D5}"/>
              </a:ext>
            </a:extLst>
          </p:cNvPr>
          <p:cNvSpPr/>
          <p:nvPr/>
        </p:nvSpPr>
        <p:spPr>
          <a:xfrm rot="11020784">
            <a:off x="3943200" y="4038465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Lune 35">
            <a:extLst>
              <a:ext uri="{FF2B5EF4-FFF2-40B4-BE49-F238E27FC236}">
                <a16:creationId xmlns:a16="http://schemas.microsoft.com/office/drawing/2014/main" id="{4F8C057D-3F12-FF8D-F60F-AD4F099B1371}"/>
              </a:ext>
            </a:extLst>
          </p:cNvPr>
          <p:cNvSpPr/>
          <p:nvPr/>
        </p:nvSpPr>
        <p:spPr>
          <a:xfrm rot="10386452">
            <a:off x="4204174" y="3988186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Lune 36">
            <a:extLst>
              <a:ext uri="{FF2B5EF4-FFF2-40B4-BE49-F238E27FC236}">
                <a16:creationId xmlns:a16="http://schemas.microsoft.com/office/drawing/2014/main" id="{5C88FE4B-5585-C007-B9F9-A77AB8E133AC}"/>
              </a:ext>
            </a:extLst>
          </p:cNvPr>
          <p:cNvSpPr/>
          <p:nvPr/>
        </p:nvSpPr>
        <p:spPr>
          <a:xfrm rot="10386452">
            <a:off x="4470797" y="3930730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Lune 37">
            <a:extLst>
              <a:ext uri="{FF2B5EF4-FFF2-40B4-BE49-F238E27FC236}">
                <a16:creationId xmlns:a16="http://schemas.microsoft.com/office/drawing/2014/main" id="{C02119A1-032B-B362-D730-4A9CC15FA8BF}"/>
              </a:ext>
            </a:extLst>
          </p:cNvPr>
          <p:cNvSpPr/>
          <p:nvPr/>
        </p:nvSpPr>
        <p:spPr>
          <a:xfrm rot="11185294">
            <a:off x="4732736" y="390628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Lune 38">
            <a:extLst>
              <a:ext uri="{FF2B5EF4-FFF2-40B4-BE49-F238E27FC236}">
                <a16:creationId xmlns:a16="http://schemas.microsoft.com/office/drawing/2014/main" id="{54B4F241-95C5-4673-B0AC-EAA095B113D3}"/>
              </a:ext>
            </a:extLst>
          </p:cNvPr>
          <p:cNvSpPr/>
          <p:nvPr/>
        </p:nvSpPr>
        <p:spPr>
          <a:xfrm rot="11185294">
            <a:off x="4999292" y="3905426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Lune 40">
            <a:extLst>
              <a:ext uri="{FF2B5EF4-FFF2-40B4-BE49-F238E27FC236}">
                <a16:creationId xmlns:a16="http://schemas.microsoft.com/office/drawing/2014/main" id="{5A207264-F5FC-44FE-9305-5237CAAC1C42}"/>
              </a:ext>
            </a:extLst>
          </p:cNvPr>
          <p:cNvSpPr/>
          <p:nvPr/>
        </p:nvSpPr>
        <p:spPr>
          <a:xfrm rot="11679510">
            <a:off x="5240300" y="3977192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Lune 41">
            <a:extLst>
              <a:ext uri="{FF2B5EF4-FFF2-40B4-BE49-F238E27FC236}">
                <a16:creationId xmlns:a16="http://schemas.microsoft.com/office/drawing/2014/main" id="{2BB18886-34D4-0696-4B92-DDA86046A8EC}"/>
              </a:ext>
            </a:extLst>
          </p:cNvPr>
          <p:cNvSpPr/>
          <p:nvPr/>
        </p:nvSpPr>
        <p:spPr>
          <a:xfrm rot="11679510">
            <a:off x="5489012" y="4037938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Lune 42">
            <a:extLst>
              <a:ext uri="{FF2B5EF4-FFF2-40B4-BE49-F238E27FC236}">
                <a16:creationId xmlns:a16="http://schemas.microsoft.com/office/drawing/2014/main" id="{41F07F3D-282D-9EC9-0622-E8B23EE92F85}"/>
              </a:ext>
            </a:extLst>
          </p:cNvPr>
          <p:cNvSpPr/>
          <p:nvPr/>
        </p:nvSpPr>
        <p:spPr>
          <a:xfrm rot="9490772">
            <a:off x="5720788" y="4028632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Lune 43">
            <a:extLst>
              <a:ext uri="{FF2B5EF4-FFF2-40B4-BE49-F238E27FC236}">
                <a16:creationId xmlns:a16="http://schemas.microsoft.com/office/drawing/2014/main" id="{C258B8B2-D455-B460-98C8-B0D89E7B3E07}"/>
              </a:ext>
            </a:extLst>
          </p:cNvPr>
          <p:cNvSpPr/>
          <p:nvPr/>
        </p:nvSpPr>
        <p:spPr>
          <a:xfrm rot="6772483">
            <a:off x="5691161" y="3743251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Lune 45">
            <a:extLst>
              <a:ext uri="{FF2B5EF4-FFF2-40B4-BE49-F238E27FC236}">
                <a16:creationId xmlns:a16="http://schemas.microsoft.com/office/drawing/2014/main" id="{19977254-DEA1-5138-A0D9-02C95DDC8D32}"/>
              </a:ext>
            </a:extLst>
          </p:cNvPr>
          <p:cNvSpPr/>
          <p:nvPr/>
        </p:nvSpPr>
        <p:spPr>
          <a:xfrm rot="7509139">
            <a:off x="5748744" y="353552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Lune 46">
            <a:extLst>
              <a:ext uri="{FF2B5EF4-FFF2-40B4-BE49-F238E27FC236}">
                <a16:creationId xmlns:a16="http://schemas.microsoft.com/office/drawing/2014/main" id="{25B0BA50-4E8F-718D-D4B6-16A8A94143DB}"/>
              </a:ext>
            </a:extLst>
          </p:cNvPr>
          <p:cNvSpPr/>
          <p:nvPr/>
        </p:nvSpPr>
        <p:spPr>
          <a:xfrm rot="8893151">
            <a:off x="5950523" y="340611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8" name="Lune 47">
            <a:extLst>
              <a:ext uri="{FF2B5EF4-FFF2-40B4-BE49-F238E27FC236}">
                <a16:creationId xmlns:a16="http://schemas.microsoft.com/office/drawing/2014/main" id="{13B7723B-BD8B-2E5F-7687-DD94CFCB59C3}"/>
              </a:ext>
            </a:extLst>
          </p:cNvPr>
          <p:cNvSpPr/>
          <p:nvPr/>
        </p:nvSpPr>
        <p:spPr>
          <a:xfrm rot="12589896">
            <a:off x="6189681" y="351350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Lune 48">
            <a:extLst>
              <a:ext uri="{FF2B5EF4-FFF2-40B4-BE49-F238E27FC236}">
                <a16:creationId xmlns:a16="http://schemas.microsoft.com/office/drawing/2014/main" id="{C74E885E-5BE2-9777-F4DF-7A60AD9FD96D}"/>
              </a:ext>
            </a:extLst>
          </p:cNvPr>
          <p:cNvSpPr/>
          <p:nvPr/>
        </p:nvSpPr>
        <p:spPr>
          <a:xfrm rot="11629204">
            <a:off x="6413712" y="3652478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une 49">
            <a:extLst>
              <a:ext uri="{FF2B5EF4-FFF2-40B4-BE49-F238E27FC236}">
                <a16:creationId xmlns:a16="http://schemas.microsoft.com/office/drawing/2014/main" id="{58F7395A-FF89-5925-C5D2-F3C65EEEE75D}"/>
              </a:ext>
            </a:extLst>
          </p:cNvPr>
          <p:cNvSpPr/>
          <p:nvPr/>
        </p:nvSpPr>
        <p:spPr>
          <a:xfrm rot="12726052">
            <a:off x="6662958" y="3740755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une 51">
            <a:extLst>
              <a:ext uri="{FF2B5EF4-FFF2-40B4-BE49-F238E27FC236}">
                <a16:creationId xmlns:a16="http://schemas.microsoft.com/office/drawing/2014/main" id="{7714E07F-4776-5DAE-5CA7-D78EB39D6F41}"/>
              </a:ext>
            </a:extLst>
          </p:cNvPr>
          <p:cNvSpPr/>
          <p:nvPr/>
        </p:nvSpPr>
        <p:spPr>
          <a:xfrm rot="14067842">
            <a:off x="6763291" y="3964169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une 52">
            <a:extLst>
              <a:ext uri="{FF2B5EF4-FFF2-40B4-BE49-F238E27FC236}">
                <a16:creationId xmlns:a16="http://schemas.microsoft.com/office/drawing/2014/main" id="{6BA01A25-A324-23D0-0923-2E43D4EEB571}"/>
              </a:ext>
            </a:extLst>
          </p:cNvPr>
          <p:cNvSpPr/>
          <p:nvPr/>
        </p:nvSpPr>
        <p:spPr>
          <a:xfrm rot="14925292">
            <a:off x="6809727" y="4271295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une 53">
            <a:extLst>
              <a:ext uri="{FF2B5EF4-FFF2-40B4-BE49-F238E27FC236}">
                <a16:creationId xmlns:a16="http://schemas.microsoft.com/office/drawing/2014/main" id="{65119EFC-1BA2-3996-3CB1-60E75119545A}"/>
              </a:ext>
            </a:extLst>
          </p:cNvPr>
          <p:cNvSpPr/>
          <p:nvPr/>
        </p:nvSpPr>
        <p:spPr>
          <a:xfrm rot="14925292">
            <a:off x="6905804" y="4502243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une 54">
            <a:extLst>
              <a:ext uri="{FF2B5EF4-FFF2-40B4-BE49-F238E27FC236}">
                <a16:creationId xmlns:a16="http://schemas.microsoft.com/office/drawing/2014/main" id="{345F4D4B-EC7A-AA6A-9D27-60351CE287B5}"/>
              </a:ext>
            </a:extLst>
          </p:cNvPr>
          <p:cNvSpPr/>
          <p:nvPr/>
        </p:nvSpPr>
        <p:spPr>
          <a:xfrm rot="14925292">
            <a:off x="6997512" y="4740379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une 55">
            <a:extLst>
              <a:ext uri="{FF2B5EF4-FFF2-40B4-BE49-F238E27FC236}">
                <a16:creationId xmlns:a16="http://schemas.microsoft.com/office/drawing/2014/main" id="{54755E65-296A-B599-D78A-E22D0A7C922B}"/>
              </a:ext>
            </a:extLst>
          </p:cNvPr>
          <p:cNvSpPr/>
          <p:nvPr/>
        </p:nvSpPr>
        <p:spPr>
          <a:xfrm rot="14037195">
            <a:off x="7150737" y="4963634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une 57">
            <a:extLst>
              <a:ext uri="{FF2B5EF4-FFF2-40B4-BE49-F238E27FC236}">
                <a16:creationId xmlns:a16="http://schemas.microsoft.com/office/drawing/2014/main" id="{A127D1F0-DF1B-39B6-155C-DD4223CE3EBE}"/>
              </a:ext>
            </a:extLst>
          </p:cNvPr>
          <p:cNvSpPr/>
          <p:nvPr/>
        </p:nvSpPr>
        <p:spPr>
          <a:xfrm rot="12904238">
            <a:off x="7361144" y="514614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une 58">
            <a:extLst>
              <a:ext uri="{FF2B5EF4-FFF2-40B4-BE49-F238E27FC236}">
                <a16:creationId xmlns:a16="http://schemas.microsoft.com/office/drawing/2014/main" id="{94117270-36CC-348A-B30C-D87CDC1A2DD2}"/>
              </a:ext>
            </a:extLst>
          </p:cNvPr>
          <p:cNvSpPr/>
          <p:nvPr/>
        </p:nvSpPr>
        <p:spPr>
          <a:xfrm rot="11135986">
            <a:off x="7639076" y="5216877"/>
            <a:ext cx="149138" cy="314638"/>
          </a:xfrm>
          <a:prstGeom prst="moon">
            <a:avLst>
              <a:gd name="adj" fmla="val 494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lèche : haut 61">
            <a:extLst>
              <a:ext uri="{FF2B5EF4-FFF2-40B4-BE49-F238E27FC236}">
                <a16:creationId xmlns:a16="http://schemas.microsoft.com/office/drawing/2014/main" id="{A5D1FA5E-1EF5-AC2D-A918-EA84B28B856B}"/>
              </a:ext>
            </a:extLst>
          </p:cNvPr>
          <p:cNvSpPr/>
          <p:nvPr/>
        </p:nvSpPr>
        <p:spPr>
          <a:xfrm rot="2777745">
            <a:off x="9068944" y="2979738"/>
            <a:ext cx="145807" cy="2566191"/>
          </a:xfrm>
          <a:prstGeom prst="upArrow">
            <a:avLst>
              <a:gd name="adj1" fmla="val 50000"/>
              <a:gd name="adj2" fmla="val 6315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Éclair 63">
            <a:extLst>
              <a:ext uri="{FF2B5EF4-FFF2-40B4-BE49-F238E27FC236}">
                <a16:creationId xmlns:a16="http://schemas.microsoft.com/office/drawing/2014/main" id="{3F37F9D7-FD2D-C227-61A2-F6B6DEB6212C}"/>
              </a:ext>
            </a:extLst>
          </p:cNvPr>
          <p:cNvSpPr/>
          <p:nvPr/>
        </p:nvSpPr>
        <p:spPr>
          <a:xfrm rot="18996540" flipH="1">
            <a:off x="7692724" y="4516950"/>
            <a:ext cx="581685" cy="1023713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5DA73721-82FF-82B0-072C-ECEA767989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922" y="703289"/>
            <a:ext cx="845495" cy="1465110"/>
          </a:xfrm>
          <a:prstGeom prst="rect">
            <a:avLst/>
          </a:prstGeom>
        </p:spPr>
      </p:pic>
      <p:sp>
        <p:nvSpPr>
          <p:cNvPr id="66" name="Pensées 51">
            <a:extLst>
              <a:ext uri="{FF2B5EF4-FFF2-40B4-BE49-F238E27FC236}">
                <a16:creationId xmlns:a16="http://schemas.microsoft.com/office/drawing/2014/main" id="{1EA9F6EA-B63F-BFA8-DCE7-C8BEB8ED7FFD}"/>
              </a:ext>
            </a:extLst>
          </p:cNvPr>
          <p:cNvSpPr/>
          <p:nvPr/>
        </p:nvSpPr>
        <p:spPr>
          <a:xfrm>
            <a:off x="10899514" y="107938"/>
            <a:ext cx="1100810" cy="850448"/>
          </a:xfrm>
          <a:prstGeom prst="cloudCallout">
            <a:avLst>
              <a:gd name="adj1" fmla="val -47987"/>
              <a:gd name="adj2" fmla="val 6404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AC74CC90-CE83-71E0-5903-83547E9580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911">
            <a:off x="11101433" y="250333"/>
            <a:ext cx="696972" cy="56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6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9" dur="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 showWhenStopped="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9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2" grpId="0" animBg="1"/>
      <p:bldP spid="64" grpId="0" animBg="1"/>
      <p:bldP spid="66" grpId="0" animBg="1"/>
    </p:bldLst>
  </p:timing>
</p:sld>
</file>

<file path=ppt/theme/theme1.xml><?xml version="1.0" encoding="utf-8"?>
<a:theme xmlns:a="http://schemas.openxmlformats.org/drawingml/2006/main" name="Center for Health Statistics by Slidesgo">
  <a:themeElements>
    <a:clrScheme name="Simple Light">
      <a:dk1>
        <a:srgbClr val="211E42"/>
      </a:dk1>
      <a:lt1>
        <a:srgbClr val="FFFFFF"/>
      </a:lt1>
      <a:dk2>
        <a:srgbClr val="6D689C"/>
      </a:dk2>
      <a:lt2>
        <a:srgbClr val="D5D3EB"/>
      </a:lt2>
      <a:accent1>
        <a:srgbClr val="E4F8F9"/>
      </a:accent1>
      <a:accent2>
        <a:srgbClr val="C7EDF0"/>
      </a:accent2>
      <a:accent3>
        <a:srgbClr val="AAE3E8"/>
      </a:accent3>
      <a:accent4>
        <a:srgbClr val="24BBC4"/>
      </a:accent4>
      <a:accent5>
        <a:srgbClr val="0E868C"/>
      </a:accent5>
      <a:accent6>
        <a:srgbClr val="211E42"/>
      </a:accent6>
      <a:hlink>
        <a:srgbClr val="211E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 for Health Statistics by Slidesgo</Template>
  <TotalTime>117</TotalTime>
  <Words>86</Words>
  <Application>Microsoft Office PowerPoint</Application>
  <PresentationFormat>Grand écran</PresentationFormat>
  <Paragraphs>29</Paragraphs>
  <Slides>4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Palanquin Dark</vt:lpstr>
      <vt:lpstr>Proxima Nova</vt:lpstr>
      <vt:lpstr>Proxima Nova Semibold</vt:lpstr>
      <vt:lpstr>Rubik</vt:lpstr>
      <vt:lpstr>Center for Health Statistics by Slidesgo</vt:lpstr>
      <vt:lpstr>Slidesgo Final Pages</vt:lpstr>
      <vt:lpstr>LE SYSTÈME AUDITIF</vt:lpstr>
      <vt:lpstr>Comment entend-on ?</vt:lpstr>
      <vt:lpstr>Le système auditif</vt:lpstr>
      <vt:lpstr>Le système auditif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AUDITIF</dc:title>
  <dc:creator>Annabelle Lefevre</dc:creator>
  <cp:lastModifiedBy>Annabelle Lefevre</cp:lastModifiedBy>
  <cp:revision>6</cp:revision>
  <dcterms:created xsi:type="dcterms:W3CDTF">2023-03-27T12:56:38Z</dcterms:created>
  <dcterms:modified xsi:type="dcterms:W3CDTF">2023-04-24T10:36:19Z</dcterms:modified>
</cp:coreProperties>
</file>