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7" r:id="rId2"/>
  </p:sldMasterIdLst>
  <p:sldIdLst>
    <p:sldId id="256" r:id="rId3"/>
    <p:sldId id="257" r:id="rId4"/>
    <p:sldId id="258" r:id="rId5"/>
    <p:sldId id="260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11" y="506"/>
            <a:ext cx="12190019" cy="6861521"/>
            <a:chOff x="-8" y="379"/>
            <a:chExt cx="9142514" cy="5146141"/>
          </a:xfrm>
        </p:grpSpPr>
        <p:sp>
          <p:nvSpPr>
            <p:cNvPr id="10" name="Google Shape;10;p2"/>
            <p:cNvSpPr/>
            <p:nvPr/>
          </p:nvSpPr>
          <p:spPr>
            <a:xfrm>
              <a:off x="-8" y="20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65000">
                  <a:schemeClr val="accent1"/>
                </a:gs>
                <a:gs pos="100000">
                  <a:schemeClr val="accent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-4" y="739369"/>
              <a:ext cx="7891673" cy="4407151"/>
            </a:xfrm>
            <a:custGeom>
              <a:avLst/>
              <a:gdLst/>
              <a:ahLst/>
              <a:cxnLst/>
              <a:rect l="l" t="t" r="r" b="b"/>
              <a:pathLst>
                <a:path w="246769" h="137745" extrusionOk="0">
                  <a:moveTo>
                    <a:pt x="0" y="1"/>
                  </a:moveTo>
                  <a:lnTo>
                    <a:pt x="0" y="137744"/>
                  </a:lnTo>
                  <a:lnTo>
                    <a:pt x="48863" y="137744"/>
                  </a:lnTo>
                  <a:cubicBezTo>
                    <a:pt x="52899" y="135018"/>
                    <a:pt x="56602" y="132124"/>
                    <a:pt x="59817" y="129338"/>
                  </a:cubicBezTo>
                  <a:cubicBezTo>
                    <a:pt x="73462" y="117515"/>
                    <a:pt x="86475" y="103109"/>
                    <a:pt x="104394" y="98013"/>
                  </a:cubicBezTo>
                  <a:cubicBezTo>
                    <a:pt x="108425" y="96865"/>
                    <a:pt x="112610" y="96320"/>
                    <a:pt x="116815" y="96320"/>
                  </a:cubicBezTo>
                  <a:cubicBezTo>
                    <a:pt x="130409" y="96320"/>
                    <a:pt x="144224" y="102019"/>
                    <a:pt x="153817" y="111503"/>
                  </a:cubicBezTo>
                  <a:cubicBezTo>
                    <a:pt x="160949" y="118563"/>
                    <a:pt x="165366" y="127909"/>
                    <a:pt x="168509" y="137744"/>
                  </a:cubicBezTo>
                  <a:lnTo>
                    <a:pt x="246769" y="137744"/>
                  </a:lnTo>
                  <a:cubicBezTo>
                    <a:pt x="237601" y="135446"/>
                    <a:pt x="228374" y="133315"/>
                    <a:pt x="219599" y="129350"/>
                  </a:cubicBezTo>
                  <a:cubicBezTo>
                    <a:pt x="203645" y="122183"/>
                    <a:pt x="195370" y="106490"/>
                    <a:pt x="185559" y="92905"/>
                  </a:cubicBezTo>
                  <a:cubicBezTo>
                    <a:pt x="174891" y="78130"/>
                    <a:pt x="161223" y="67747"/>
                    <a:pt x="144578" y="60330"/>
                  </a:cubicBezTo>
                  <a:cubicBezTo>
                    <a:pt x="123992" y="51126"/>
                    <a:pt x="102882" y="50507"/>
                    <a:pt x="80796" y="48638"/>
                  </a:cubicBezTo>
                  <a:cubicBezTo>
                    <a:pt x="58233" y="46733"/>
                    <a:pt x="35016" y="41316"/>
                    <a:pt x="17550" y="26040"/>
                  </a:cubicBezTo>
                  <a:cubicBezTo>
                    <a:pt x="9835" y="19277"/>
                    <a:pt x="3739" y="10026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63000">
                  <a:schemeClr val="accent1"/>
                </a:gs>
                <a:gs pos="100000">
                  <a:schemeClr val="accent3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771525" algn="bl" rotWithShape="0">
                <a:schemeClr val="accent2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2962339" y="379"/>
              <a:ext cx="6179815" cy="2015173"/>
            </a:xfrm>
            <a:custGeom>
              <a:avLst/>
              <a:gdLst/>
              <a:ahLst/>
              <a:cxnLst/>
              <a:rect l="l" t="t" r="r" b="b"/>
              <a:pathLst>
                <a:path w="193240" h="62984" extrusionOk="0">
                  <a:moveTo>
                    <a:pt x="11681" y="0"/>
                  </a:moveTo>
                  <a:cubicBezTo>
                    <a:pt x="9716" y="6537"/>
                    <a:pt x="6025" y="12430"/>
                    <a:pt x="4299" y="19121"/>
                  </a:cubicBezTo>
                  <a:cubicBezTo>
                    <a:pt x="1" y="35719"/>
                    <a:pt x="11574" y="53769"/>
                    <a:pt x="26992" y="60257"/>
                  </a:cubicBezTo>
                  <a:cubicBezTo>
                    <a:pt x="30979" y="61935"/>
                    <a:pt x="35144" y="62668"/>
                    <a:pt x="39367" y="62668"/>
                  </a:cubicBezTo>
                  <a:cubicBezTo>
                    <a:pt x="55764" y="62668"/>
                    <a:pt x="73049" y="51616"/>
                    <a:pt x="84297" y="41874"/>
                  </a:cubicBezTo>
                  <a:cubicBezTo>
                    <a:pt x="97525" y="30420"/>
                    <a:pt x="110157" y="16431"/>
                    <a:pt x="127564" y="11490"/>
                  </a:cubicBezTo>
                  <a:cubicBezTo>
                    <a:pt x="131476" y="10379"/>
                    <a:pt x="135536" y="9850"/>
                    <a:pt x="139617" y="9850"/>
                  </a:cubicBezTo>
                  <a:cubicBezTo>
                    <a:pt x="152811" y="9850"/>
                    <a:pt x="166220" y="15374"/>
                    <a:pt x="175523" y="24586"/>
                  </a:cubicBezTo>
                  <a:cubicBezTo>
                    <a:pt x="185524" y="34480"/>
                    <a:pt x="190024" y="49030"/>
                    <a:pt x="193239" y="62984"/>
                  </a:cubicBezTo>
                  <a:lnTo>
                    <a:pt x="193239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58999">
                  <a:schemeClr val="accent1"/>
                </a:gs>
                <a:gs pos="70000">
                  <a:schemeClr val="accent1"/>
                </a:gs>
                <a:gs pos="100000">
                  <a:schemeClr val="accent3"/>
                </a:gs>
              </a:gsLst>
              <a:lin ang="0" scaled="0"/>
            </a:gradFill>
            <a:ln>
              <a:noFill/>
            </a:ln>
            <a:effectLst>
              <a:outerShdw blurRad="571500" dist="9525" dir="5400000" algn="bl" rotWithShape="0">
                <a:schemeClr val="accent2">
                  <a:alpha val="2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6974038" y="1328652"/>
              <a:ext cx="2168468" cy="3595758"/>
            </a:xfrm>
            <a:custGeom>
              <a:avLst/>
              <a:gdLst/>
              <a:ahLst/>
              <a:cxnLst/>
              <a:rect l="l" t="t" r="r" b="b"/>
              <a:pathLst>
                <a:path w="67807" h="112385" extrusionOk="0">
                  <a:moveTo>
                    <a:pt x="29070" y="1"/>
                  </a:moveTo>
                  <a:cubicBezTo>
                    <a:pt x="26384" y="1"/>
                    <a:pt x="23570" y="742"/>
                    <a:pt x="20646" y="2443"/>
                  </a:cubicBezTo>
                  <a:cubicBezTo>
                    <a:pt x="11538" y="7753"/>
                    <a:pt x="4680" y="17480"/>
                    <a:pt x="3335" y="28053"/>
                  </a:cubicBezTo>
                  <a:cubicBezTo>
                    <a:pt x="1" y="54402"/>
                    <a:pt x="19420" y="69618"/>
                    <a:pt x="37029" y="85477"/>
                  </a:cubicBezTo>
                  <a:cubicBezTo>
                    <a:pt x="44923" y="92597"/>
                    <a:pt x="50793" y="102788"/>
                    <a:pt x="59746" y="108611"/>
                  </a:cubicBezTo>
                  <a:cubicBezTo>
                    <a:pt x="62187" y="110182"/>
                    <a:pt x="64902" y="111468"/>
                    <a:pt x="67795" y="112385"/>
                  </a:cubicBezTo>
                  <a:lnTo>
                    <a:pt x="67795" y="39959"/>
                  </a:lnTo>
                  <a:lnTo>
                    <a:pt x="67807" y="39959"/>
                  </a:lnTo>
                  <a:cubicBezTo>
                    <a:pt x="67402" y="39328"/>
                    <a:pt x="67021" y="38721"/>
                    <a:pt x="66628" y="38114"/>
                  </a:cubicBezTo>
                  <a:cubicBezTo>
                    <a:pt x="60294" y="28125"/>
                    <a:pt x="53234" y="18028"/>
                    <a:pt x="45399" y="9158"/>
                  </a:cubicBezTo>
                  <a:cubicBezTo>
                    <a:pt x="40796" y="3956"/>
                    <a:pt x="35276" y="1"/>
                    <a:pt x="29070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24000">
                  <a:schemeClr val="accent1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  <a:effectLst>
              <a:outerShdw blurRad="471488" algn="bl" rotWithShape="0">
                <a:schemeClr val="accent2">
                  <a:alpha val="24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8867574" y="2713747"/>
              <a:ext cx="16022" cy="13982"/>
            </a:xfrm>
            <a:custGeom>
              <a:avLst/>
              <a:gdLst/>
              <a:ahLst/>
              <a:cxnLst/>
              <a:rect l="l" t="t" r="r" b="b"/>
              <a:pathLst>
                <a:path w="501" h="437" extrusionOk="0">
                  <a:moveTo>
                    <a:pt x="347" y="1"/>
                  </a:moveTo>
                  <a:cubicBezTo>
                    <a:pt x="279" y="1"/>
                    <a:pt x="150" y="29"/>
                    <a:pt x="1" y="38"/>
                  </a:cubicBezTo>
                  <a:cubicBezTo>
                    <a:pt x="96" y="240"/>
                    <a:pt x="132" y="371"/>
                    <a:pt x="215" y="431"/>
                  </a:cubicBezTo>
                  <a:cubicBezTo>
                    <a:pt x="223" y="435"/>
                    <a:pt x="233" y="436"/>
                    <a:pt x="244" y="436"/>
                  </a:cubicBezTo>
                  <a:cubicBezTo>
                    <a:pt x="304" y="436"/>
                    <a:pt x="411" y="391"/>
                    <a:pt x="501" y="371"/>
                  </a:cubicBezTo>
                  <a:cubicBezTo>
                    <a:pt x="477" y="252"/>
                    <a:pt x="477" y="121"/>
                    <a:pt x="394" y="14"/>
                  </a:cubicBezTo>
                  <a:cubicBezTo>
                    <a:pt x="387" y="5"/>
                    <a:pt x="371" y="1"/>
                    <a:pt x="3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9113180" y="2750733"/>
              <a:ext cx="15254" cy="16413"/>
            </a:xfrm>
            <a:custGeom>
              <a:avLst/>
              <a:gdLst/>
              <a:ahLst/>
              <a:cxnLst/>
              <a:rect l="l" t="t" r="r" b="b"/>
              <a:pathLst>
                <a:path w="477" h="513" extrusionOk="0">
                  <a:moveTo>
                    <a:pt x="381" y="1"/>
                  </a:moveTo>
                  <a:cubicBezTo>
                    <a:pt x="262" y="25"/>
                    <a:pt x="131" y="25"/>
                    <a:pt x="24" y="108"/>
                  </a:cubicBezTo>
                  <a:cubicBezTo>
                    <a:pt x="0" y="132"/>
                    <a:pt x="36" y="299"/>
                    <a:pt x="60" y="513"/>
                  </a:cubicBezTo>
                  <a:cubicBezTo>
                    <a:pt x="250" y="418"/>
                    <a:pt x="381" y="370"/>
                    <a:pt x="441" y="287"/>
                  </a:cubicBezTo>
                  <a:cubicBezTo>
                    <a:pt x="476" y="239"/>
                    <a:pt x="417" y="108"/>
                    <a:pt x="38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239900" y="251050"/>
              <a:ext cx="2516100" cy="25161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6775500" y="2542300"/>
              <a:ext cx="1655400" cy="16554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2834600" y="1998551"/>
            <a:ext cx="6522800" cy="257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2834600" y="4487433"/>
            <a:ext cx="3511200" cy="98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ubTitle" idx="2"/>
          </p:nvPr>
        </p:nvSpPr>
        <p:spPr>
          <a:xfrm>
            <a:off x="2834600" y="1382967"/>
            <a:ext cx="2974800" cy="64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3200">
                <a:solidFill>
                  <a:schemeClr val="accent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3200">
                <a:solidFill>
                  <a:schemeClr val="accent4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3200">
                <a:solidFill>
                  <a:schemeClr val="accent4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3200">
                <a:solidFill>
                  <a:schemeClr val="accent4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3200">
                <a:solidFill>
                  <a:schemeClr val="accent4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3200">
                <a:solidFill>
                  <a:schemeClr val="accent4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3200">
                <a:solidFill>
                  <a:schemeClr val="accent4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3200">
                <a:solidFill>
                  <a:schemeClr val="accent4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3200">
                <a:solidFill>
                  <a:schemeClr val="accent4"/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0791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3"/>
          <p:cNvGrpSpPr/>
          <p:nvPr/>
        </p:nvGrpSpPr>
        <p:grpSpPr>
          <a:xfrm>
            <a:off x="1" y="520"/>
            <a:ext cx="12188212" cy="6857480"/>
            <a:chOff x="0" y="390"/>
            <a:chExt cx="9141159" cy="5143110"/>
          </a:xfrm>
        </p:grpSpPr>
        <p:sp>
          <p:nvSpPr>
            <p:cNvPr id="127" name="Google Shape;127;p13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65000">
                  <a:schemeClr val="accent1"/>
                </a:gs>
                <a:gs pos="100000">
                  <a:schemeClr val="accent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" name="Google Shape;128;p13"/>
            <p:cNvSpPr/>
            <p:nvPr/>
          </p:nvSpPr>
          <p:spPr>
            <a:xfrm rot="10800000" flipH="1">
              <a:off x="5050593" y="2153066"/>
              <a:ext cx="3816979" cy="2990434"/>
            </a:xfrm>
            <a:custGeom>
              <a:avLst/>
              <a:gdLst/>
              <a:ahLst/>
              <a:cxnLst/>
              <a:rect l="l" t="t" r="r" b="b"/>
              <a:pathLst>
                <a:path w="23421" h="18486" extrusionOk="0">
                  <a:moveTo>
                    <a:pt x="10532" y="1"/>
                  </a:moveTo>
                  <a:lnTo>
                    <a:pt x="10532" y="14"/>
                  </a:lnTo>
                  <a:cubicBezTo>
                    <a:pt x="8202" y="2372"/>
                    <a:pt x="4255" y="2874"/>
                    <a:pt x="2093" y="5510"/>
                  </a:cubicBezTo>
                  <a:cubicBezTo>
                    <a:pt x="1367" y="6403"/>
                    <a:pt x="879" y="7491"/>
                    <a:pt x="558" y="8607"/>
                  </a:cubicBezTo>
                  <a:cubicBezTo>
                    <a:pt x="126" y="10141"/>
                    <a:pt x="0" y="11787"/>
                    <a:pt x="461" y="13308"/>
                  </a:cubicBezTo>
                  <a:cubicBezTo>
                    <a:pt x="1423" y="16488"/>
                    <a:pt x="4813" y="18385"/>
                    <a:pt x="8077" y="18482"/>
                  </a:cubicBezTo>
                  <a:cubicBezTo>
                    <a:pt x="8157" y="18484"/>
                    <a:pt x="8238" y="18485"/>
                    <a:pt x="8318" y="18485"/>
                  </a:cubicBezTo>
                  <a:cubicBezTo>
                    <a:pt x="12837" y="18485"/>
                    <a:pt x="17242" y="15420"/>
                    <a:pt x="18859" y="11090"/>
                  </a:cubicBezTo>
                  <a:cubicBezTo>
                    <a:pt x="19431" y="9513"/>
                    <a:pt x="19668" y="7868"/>
                    <a:pt x="20086" y="6236"/>
                  </a:cubicBezTo>
                  <a:cubicBezTo>
                    <a:pt x="20686" y="3920"/>
                    <a:pt x="21718" y="1577"/>
                    <a:pt x="23420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58999">
                  <a:schemeClr val="accent1"/>
                </a:gs>
                <a:gs pos="70000">
                  <a:schemeClr val="accent1"/>
                </a:gs>
                <a:gs pos="100000">
                  <a:schemeClr val="accent3"/>
                </a:gs>
              </a:gsLst>
              <a:lin ang="0" scaled="0"/>
            </a:gradFill>
            <a:ln>
              <a:noFill/>
            </a:ln>
            <a:effectLst>
              <a:outerShdw blurRad="185738" algn="bl" rotWithShape="0">
                <a:schemeClr val="accent2">
                  <a:alpha val="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" name="Google Shape;129;p13"/>
            <p:cNvSpPr/>
            <p:nvPr/>
          </p:nvSpPr>
          <p:spPr>
            <a:xfrm>
              <a:off x="2702277" y="2100"/>
              <a:ext cx="6308303" cy="1811644"/>
            </a:xfrm>
            <a:custGeom>
              <a:avLst/>
              <a:gdLst/>
              <a:ahLst/>
              <a:cxnLst/>
              <a:rect l="l" t="t" r="r" b="b"/>
              <a:pathLst>
                <a:path w="30618" h="8793" extrusionOk="0">
                  <a:moveTo>
                    <a:pt x="0" y="1"/>
                  </a:moveTo>
                  <a:cubicBezTo>
                    <a:pt x="84" y="1438"/>
                    <a:pt x="711" y="2832"/>
                    <a:pt x="1785" y="3823"/>
                  </a:cubicBezTo>
                  <a:cubicBezTo>
                    <a:pt x="2866" y="4840"/>
                    <a:pt x="4366" y="5405"/>
                    <a:pt x="5882" y="5405"/>
                  </a:cubicBezTo>
                  <a:cubicBezTo>
                    <a:pt x="6341" y="5405"/>
                    <a:pt x="6802" y="5353"/>
                    <a:pt x="7253" y="5246"/>
                  </a:cubicBezTo>
                  <a:cubicBezTo>
                    <a:pt x="9011" y="4855"/>
                    <a:pt x="10517" y="3683"/>
                    <a:pt x="12289" y="3335"/>
                  </a:cubicBezTo>
                  <a:cubicBezTo>
                    <a:pt x="12686" y="3256"/>
                    <a:pt x="13086" y="3220"/>
                    <a:pt x="13485" y="3220"/>
                  </a:cubicBezTo>
                  <a:cubicBezTo>
                    <a:pt x="15213" y="3220"/>
                    <a:pt x="16930" y="3901"/>
                    <a:pt x="18426" y="4785"/>
                  </a:cubicBezTo>
                  <a:cubicBezTo>
                    <a:pt x="20281" y="5859"/>
                    <a:pt x="21927" y="7226"/>
                    <a:pt x="23866" y="8133"/>
                  </a:cubicBezTo>
                  <a:cubicBezTo>
                    <a:pt x="24680" y="8510"/>
                    <a:pt x="25605" y="8792"/>
                    <a:pt x="26494" y="8792"/>
                  </a:cubicBezTo>
                  <a:cubicBezTo>
                    <a:pt x="27053" y="8792"/>
                    <a:pt x="27598" y="8681"/>
                    <a:pt x="28093" y="8412"/>
                  </a:cubicBezTo>
                  <a:cubicBezTo>
                    <a:pt x="28971" y="7924"/>
                    <a:pt x="29501" y="6975"/>
                    <a:pt x="29850" y="6055"/>
                  </a:cubicBezTo>
                  <a:cubicBezTo>
                    <a:pt x="30561" y="4116"/>
                    <a:pt x="30617" y="2065"/>
                    <a:pt x="30492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" name="Google Shape;130;p13"/>
            <p:cNvSpPr/>
            <p:nvPr/>
          </p:nvSpPr>
          <p:spPr>
            <a:xfrm>
              <a:off x="8867574" y="2713747"/>
              <a:ext cx="16022" cy="13982"/>
            </a:xfrm>
            <a:custGeom>
              <a:avLst/>
              <a:gdLst/>
              <a:ahLst/>
              <a:cxnLst/>
              <a:rect l="l" t="t" r="r" b="b"/>
              <a:pathLst>
                <a:path w="501" h="437" extrusionOk="0">
                  <a:moveTo>
                    <a:pt x="347" y="1"/>
                  </a:moveTo>
                  <a:cubicBezTo>
                    <a:pt x="279" y="1"/>
                    <a:pt x="150" y="29"/>
                    <a:pt x="1" y="38"/>
                  </a:cubicBezTo>
                  <a:cubicBezTo>
                    <a:pt x="96" y="240"/>
                    <a:pt x="132" y="371"/>
                    <a:pt x="215" y="431"/>
                  </a:cubicBezTo>
                  <a:cubicBezTo>
                    <a:pt x="223" y="435"/>
                    <a:pt x="233" y="436"/>
                    <a:pt x="244" y="436"/>
                  </a:cubicBezTo>
                  <a:cubicBezTo>
                    <a:pt x="304" y="436"/>
                    <a:pt x="411" y="391"/>
                    <a:pt x="501" y="371"/>
                  </a:cubicBezTo>
                  <a:cubicBezTo>
                    <a:pt x="477" y="252"/>
                    <a:pt x="477" y="121"/>
                    <a:pt x="394" y="14"/>
                  </a:cubicBezTo>
                  <a:cubicBezTo>
                    <a:pt x="387" y="5"/>
                    <a:pt x="371" y="1"/>
                    <a:pt x="3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" name="Google Shape;131;p13"/>
            <p:cNvSpPr/>
            <p:nvPr/>
          </p:nvSpPr>
          <p:spPr>
            <a:xfrm rot="-5400000">
              <a:off x="-1511322" y="1513464"/>
              <a:ext cx="5125208" cy="2102563"/>
            </a:xfrm>
            <a:custGeom>
              <a:avLst/>
              <a:gdLst/>
              <a:ahLst/>
              <a:cxnLst/>
              <a:rect l="l" t="t" r="r" b="b"/>
              <a:pathLst>
                <a:path w="193240" h="62984" extrusionOk="0">
                  <a:moveTo>
                    <a:pt x="11681" y="0"/>
                  </a:moveTo>
                  <a:cubicBezTo>
                    <a:pt x="9716" y="6537"/>
                    <a:pt x="6025" y="12430"/>
                    <a:pt x="4299" y="19121"/>
                  </a:cubicBezTo>
                  <a:cubicBezTo>
                    <a:pt x="1" y="35719"/>
                    <a:pt x="11574" y="53769"/>
                    <a:pt x="26992" y="60257"/>
                  </a:cubicBezTo>
                  <a:cubicBezTo>
                    <a:pt x="30979" y="61935"/>
                    <a:pt x="35144" y="62668"/>
                    <a:pt x="39367" y="62668"/>
                  </a:cubicBezTo>
                  <a:cubicBezTo>
                    <a:pt x="55764" y="62668"/>
                    <a:pt x="73049" y="51616"/>
                    <a:pt x="84297" y="41874"/>
                  </a:cubicBezTo>
                  <a:cubicBezTo>
                    <a:pt x="97525" y="30420"/>
                    <a:pt x="110157" y="16431"/>
                    <a:pt x="127564" y="11490"/>
                  </a:cubicBezTo>
                  <a:cubicBezTo>
                    <a:pt x="131476" y="10379"/>
                    <a:pt x="135536" y="9850"/>
                    <a:pt x="139617" y="9850"/>
                  </a:cubicBezTo>
                  <a:cubicBezTo>
                    <a:pt x="152811" y="9850"/>
                    <a:pt x="166220" y="15374"/>
                    <a:pt x="175523" y="24586"/>
                  </a:cubicBezTo>
                  <a:cubicBezTo>
                    <a:pt x="185524" y="34480"/>
                    <a:pt x="190024" y="49030"/>
                    <a:pt x="193239" y="62984"/>
                  </a:cubicBezTo>
                  <a:lnTo>
                    <a:pt x="193239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571500" dist="9525" dir="5400000" algn="bl" rotWithShape="0">
                <a:schemeClr val="accent2">
                  <a:alpha val="2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" name="Google Shape;132;p13"/>
            <p:cNvSpPr/>
            <p:nvPr/>
          </p:nvSpPr>
          <p:spPr>
            <a:xfrm>
              <a:off x="395325" y="751938"/>
              <a:ext cx="2516100" cy="25161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" name="Google Shape;133;p13"/>
            <p:cNvSpPr/>
            <p:nvPr/>
          </p:nvSpPr>
          <p:spPr>
            <a:xfrm>
              <a:off x="251500" y="228050"/>
              <a:ext cx="1150200" cy="11502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34" name="Google Shape;134;p13"/>
          <p:cNvSpPr txBox="1">
            <a:spLocks noGrp="1"/>
          </p:cNvSpPr>
          <p:nvPr>
            <p:ph type="title" hasCustomPrompt="1"/>
          </p:nvPr>
        </p:nvSpPr>
        <p:spPr>
          <a:xfrm>
            <a:off x="6704667" y="3216184"/>
            <a:ext cx="938800" cy="53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35" name="Google Shape;135;p13"/>
          <p:cNvSpPr txBox="1">
            <a:spLocks noGrp="1"/>
          </p:cNvSpPr>
          <p:nvPr>
            <p:ph type="subTitle" idx="1"/>
          </p:nvPr>
        </p:nvSpPr>
        <p:spPr>
          <a:xfrm>
            <a:off x="7919600" y="2908217"/>
            <a:ext cx="3316400" cy="53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Palanquin Dark"/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136" name="Google Shape;136;p13"/>
          <p:cNvSpPr txBox="1">
            <a:spLocks noGrp="1"/>
          </p:cNvSpPr>
          <p:nvPr>
            <p:ph type="subTitle" idx="2"/>
          </p:nvPr>
        </p:nvSpPr>
        <p:spPr>
          <a:xfrm>
            <a:off x="7919600" y="3313401"/>
            <a:ext cx="3316400" cy="8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137" name="Google Shape;137;p13"/>
          <p:cNvSpPr txBox="1">
            <a:spLocks noGrp="1"/>
          </p:cNvSpPr>
          <p:nvPr>
            <p:ph type="title" idx="3" hasCustomPrompt="1"/>
          </p:nvPr>
        </p:nvSpPr>
        <p:spPr>
          <a:xfrm>
            <a:off x="6704667" y="5200367"/>
            <a:ext cx="938800" cy="53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38" name="Google Shape;138;p13"/>
          <p:cNvSpPr txBox="1">
            <a:spLocks noGrp="1"/>
          </p:cNvSpPr>
          <p:nvPr>
            <p:ph type="subTitle" idx="4"/>
          </p:nvPr>
        </p:nvSpPr>
        <p:spPr>
          <a:xfrm>
            <a:off x="7919600" y="4892400"/>
            <a:ext cx="3316400" cy="53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Palanquin Dark"/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139" name="Google Shape;139;p13"/>
          <p:cNvSpPr txBox="1">
            <a:spLocks noGrp="1"/>
          </p:cNvSpPr>
          <p:nvPr>
            <p:ph type="subTitle" idx="5"/>
          </p:nvPr>
        </p:nvSpPr>
        <p:spPr>
          <a:xfrm>
            <a:off x="7919600" y="5297585"/>
            <a:ext cx="3316400" cy="8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140" name="Google Shape;140;p13"/>
          <p:cNvSpPr txBox="1">
            <a:spLocks noGrp="1"/>
          </p:cNvSpPr>
          <p:nvPr>
            <p:ph type="title" idx="6"/>
          </p:nvPr>
        </p:nvSpPr>
        <p:spPr>
          <a:xfrm>
            <a:off x="950800" y="593367"/>
            <a:ext cx="10290400" cy="6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141" name="Google Shape;141;p13"/>
          <p:cNvSpPr txBox="1">
            <a:spLocks noGrp="1"/>
          </p:cNvSpPr>
          <p:nvPr>
            <p:ph type="title" idx="7" hasCustomPrompt="1"/>
          </p:nvPr>
        </p:nvSpPr>
        <p:spPr>
          <a:xfrm>
            <a:off x="1140000" y="2121684"/>
            <a:ext cx="938800" cy="53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42" name="Google Shape;142;p13"/>
          <p:cNvSpPr txBox="1">
            <a:spLocks noGrp="1"/>
          </p:cNvSpPr>
          <p:nvPr>
            <p:ph type="subTitle" idx="8"/>
          </p:nvPr>
        </p:nvSpPr>
        <p:spPr>
          <a:xfrm>
            <a:off x="2354933" y="1813717"/>
            <a:ext cx="3316400" cy="53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Palanquin Dark"/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143" name="Google Shape;143;p13"/>
          <p:cNvSpPr txBox="1">
            <a:spLocks noGrp="1"/>
          </p:cNvSpPr>
          <p:nvPr>
            <p:ph type="subTitle" idx="9"/>
          </p:nvPr>
        </p:nvSpPr>
        <p:spPr>
          <a:xfrm>
            <a:off x="2354933" y="2218901"/>
            <a:ext cx="3316400" cy="8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144" name="Google Shape;144;p13"/>
          <p:cNvSpPr txBox="1">
            <a:spLocks noGrp="1"/>
          </p:cNvSpPr>
          <p:nvPr>
            <p:ph type="title" idx="13" hasCustomPrompt="1"/>
          </p:nvPr>
        </p:nvSpPr>
        <p:spPr>
          <a:xfrm>
            <a:off x="1140000" y="4105867"/>
            <a:ext cx="938800" cy="53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45" name="Google Shape;145;p13"/>
          <p:cNvSpPr txBox="1">
            <a:spLocks noGrp="1"/>
          </p:cNvSpPr>
          <p:nvPr>
            <p:ph type="subTitle" idx="14"/>
          </p:nvPr>
        </p:nvSpPr>
        <p:spPr>
          <a:xfrm>
            <a:off x="2354933" y="3797900"/>
            <a:ext cx="3316400" cy="53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Palanquin Dark"/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146" name="Google Shape;146;p13"/>
          <p:cNvSpPr txBox="1">
            <a:spLocks noGrp="1"/>
          </p:cNvSpPr>
          <p:nvPr>
            <p:ph type="subTitle" idx="15"/>
          </p:nvPr>
        </p:nvSpPr>
        <p:spPr>
          <a:xfrm>
            <a:off x="2354933" y="4203085"/>
            <a:ext cx="3316400" cy="8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82919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mall numbers">
  <p:cSld name="Small numbers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oogle Shape;148;p14"/>
          <p:cNvGrpSpPr/>
          <p:nvPr/>
        </p:nvGrpSpPr>
        <p:grpSpPr>
          <a:xfrm>
            <a:off x="1870" y="-2"/>
            <a:ext cx="12188260" cy="6858003"/>
            <a:chOff x="2842" y="390"/>
            <a:chExt cx="9141195" cy="5143502"/>
          </a:xfrm>
        </p:grpSpPr>
        <p:sp>
          <p:nvSpPr>
            <p:cNvPr id="149" name="Google Shape;149;p14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5000">
                  <a:srgbClr val="E4F8F9"/>
                </a:gs>
                <a:gs pos="100000">
                  <a:srgbClr val="C7ED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" name="Google Shape;150;p14"/>
            <p:cNvSpPr/>
            <p:nvPr/>
          </p:nvSpPr>
          <p:spPr>
            <a:xfrm>
              <a:off x="4072629" y="400"/>
              <a:ext cx="5065578" cy="5143492"/>
            </a:xfrm>
            <a:custGeom>
              <a:avLst/>
              <a:gdLst/>
              <a:ahLst/>
              <a:cxnLst/>
              <a:rect l="l" t="t" r="r" b="b"/>
              <a:pathLst>
                <a:path w="22235" h="22577" extrusionOk="0">
                  <a:moveTo>
                    <a:pt x="3376" y="0"/>
                  </a:moveTo>
                  <a:cubicBezTo>
                    <a:pt x="3976" y="503"/>
                    <a:pt x="4590" y="1074"/>
                    <a:pt x="4813" y="1828"/>
                  </a:cubicBezTo>
                  <a:cubicBezTo>
                    <a:pt x="5287" y="3376"/>
                    <a:pt x="4004" y="4869"/>
                    <a:pt x="2958" y="6096"/>
                  </a:cubicBezTo>
                  <a:cubicBezTo>
                    <a:pt x="1340" y="8007"/>
                    <a:pt x="1" y="10546"/>
                    <a:pt x="768" y="12917"/>
                  </a:cubicBezTo>
                  <a:cubicBezTo>
                    <a:pt x="1061" y="13824"/>
                    <a:pt x="1633" y="14605"/>
                    <a:pt x="2330" y="15260"/>
                  </a:cubicBezTo>
                  <a:cubicBezTo>
                    <a:pt x="3614" y="16453"/>
                    <a:pt x="5360" y="17207"/>
                    <a:pt x="7085" y="17207"/>
                  </a:cubicBezTo>
                  <a:cubicBezTo>
                    <a:pt x="7739" y="17207"/>
                    <a:pt x="8390" y="17098"/>
                    <a:pt x="9012" y="16864"/>
                  </a:cubicBezTo>
                  <a:cubicBezTo>
                    <a:pt x="10281" y="16376"/>
                    <a:pt x="11355" y="15428"/>
                    <a:pt x="12554" y="14800"/>
                  </a:cubicBezTo>
                  <a:cubicBezTo>
                    <a:pt x="13205" y="14463"/>
                    <a:pt x="13969" y="14239"/>
                    <a:pt x="14698" y="14239"/>
                  </a:cubicBezTo>
                  <a:cubicBezTo>
                    <a:pt x="15328" y="14239"/>
                    <a:pt x="15933" y="14406"/>
                    <a:pt x="16418" y="14814"/>
                  </a:cubicBezTo>
                  <a:cubicBezTo>
                    <a:pt x="17994" y="16139"/>
                    <a:pt x="17158" y="18775"/>
                    <a:pt x="18022" y="20644"/>
                  </a:cubicBezTo>
                  <a:cubicBezTo>
                    <a:pt x="18639" y="21912"/>
                    <a:pt x="20050" y="22576"/>
                    <a:pt x="21479" y="22576"/>
                  </a:cubicBezTo>
                  <a:cubicBezTo>
                    <a:pt x="21732" y="22576"/>
                    <a:pt x="21985" y="22555"/>
                    <a:pt x="22235" y="22514"/>
                  </a:cubicBezTo>
                  <a:lnTo>
                    <a:pt x="22235" y="11731"/>
                  </a:lnTo>
                  <a:cubicBezTo>
                    <a:pt x="21968" y="11816"/>
                    <a:pt x="21686" y="11853"/>
                    <a:pt x="21405" y="11853"/>
                  </a:cubicBezTo>
                  <a:cubicBezTo>
                    <a:pt x="21319" y="11853"/>
                    <a:pt x="21232" y="11849"/>
                    <a:pt x="21147" y="11843"/>
                  </a:cubicBezTo>
                  <a:cubicBezTo>
                    <a:pt x="19403" y="11703"/>
                    <a:pt x="17855" y="10322"/>
                    <a:pt x="17436" y="8607"/>
                  </a:cubicBezTo>
                  <a:cubicBezTo>
                    <a:pt x="17255" y="7909"/>
                    <a:pt x="17255" y="7184"/>
                    <a:pt x="17074" y="6487"/>
                  </a:cubicBezTo>
                  <a:cubicBezTo>
                    <a:pt x="16879" y="5789"/>
                    <a:pt x="16460" y="5092"/>
                    <a:pt x="15763" y="4869"/>
                  </a:cubicBezTo>
                  <a:cubicBezTo>
                    <a:pt x="15584" y="4809"/>
                    <a:pt x="15400" y="4788"/>
                    <a:pt x="15213" y="4788"/>
                  </a:cubicBezTo>
                  <a:cubicBezTo>
                    <a:pt x="14833" y="4788"/>
                    <a:pt x="14440" y="4873"/>
                    <a:pt x="14047" y="4882"/>
                  </a:cubicBezTo>
                  <a:cubicBezTo>
                    <a:pt x="14004" y="4884"/>
                    <a:pt x="13962" y="4885"/>
                    <a:pt x="13919" y="4885"/>
                  </a:cubicBezTo>
                  <a:cubicBezTo>
                    <a:pt x="11743" y="4885"/>
                    <a:pt x="9903" y="2456"/>
                    <a:pt x="10546" y="363"/>
                  </a:cubicBezTo>
                  <a:cubicBezTo>
                    <a:pt x="10588" y="238"/>
                    <a:pt x="10630" y="126"/>
                    <a:pt x="10685" y="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" name="Google Shape;151;p14"/>
            <p:cNvSpPr/>
            <p:nvPr/>
          </p:nvSpPr>
          <p:spPr>
            <a:xfrm>
              <a:off x="5612325" y="6250"/>
              <a:ext cx="3531694" cy="4203004"/>
            </a:xfrm>
            <a:custGeom>
              <a:avLst/>
              <a:gdLst/>
              <a:ahLst/>
              <a:cxnLst/>
              <a:rect l="l" t="t" r="r" b="b"/>
              <a:pathLst>
                <a:path w="16823" h="20087" extrusionOk="0">
                  <a:moveTo>
                    <a:pt x="1" y="0"/>
                  </a:moveTo>
                  <a:cubicBezTo>
                    <a:pt x="1" y="0"/>
                    <a:pt x="2428" y="1088"/>
                    <a:pt x="2009" y="4185"/>
                  </a:cubicBezTo>
                  <a:cubicBezTo>
                    <a:pt x="1591" y="7295"/>
                    <a:pt x="1619" y="9165"/>
                    <a:pt x="5022" y="9820"/>
                  </a:cubicBezTo>
                  <a:cubicBezTo>
                    <a:pt x="8426" y="10490"/>
                    <a:pt x="9054" y="12819"/>
                    <a:pt x="8984" y="14061"/>
                  </a:cubicBezTo>
                  <a:cubicBezTo>
                    <a:pt x="8914" y="15297"/>
                    <a:pt x="9619" y="20087"/>
                    <a:pt x="16730" y="20087"/>
                  </a:cubicBezTo>
                  <a:cubicBezTo>
                    <a:pt x="16761" y="20087"/>
                    <a:pt x="16792" y="20087"/>
                    <a:pt x="16823" y="20086"/>
                  </a:cubicBezTo>
                  <a:lnTo>
                    <a:pt x="16823" y="6389"/>
                  </a:lnTo>
                  <a:lnTo>
                    <a:pt x="10644" y="1423"/>
                  </a:lnTo>
                  <a:lnTo>
                    <a:pt x="6626" y="28"/>
                  </a:lnTo>
                  <a:lnTo>
                    <a:pt x="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371475" algn="bl" rotWithShape="0">
                <a:srgbClr val="C7EDF0">
                  <a:alpha val="4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" name="Google Shape;152;p14"/>
            <p:cNvSpPr/>
            <p:nvPr/>
          </p:nvSpPr>
          <p:spPr>
            <a:xfrm>
              <a:off x="6838948" y="3325"/>
              <a:ext cx="2305089" cy="2210890"/>
            </a:xfrm>
            <a:custGeom>
              <a:avLst/>
              <a:gdLst/>
              <a:ahLst/>
              <a:cxnLst/>
              <a:rect l="l" t="t" r="r" b="b"/>
              <a:pathLst>
                <a:path w="12345" h="11854" extrusionOk="0">
                  <a:moveTo>
                    <a:pt x="781" y="0"/>
                  </a:moveTo>
                  <a:cubicBezTo>
                    <a:pt x="726" y="126"/>
                    <a:pt x="698" y="238"/>
                    <a:pt x="642" y="363"/>
                  </a:cubicBezTo>
                  <a:cubicBezTo>
                    <a:pt x="0" y="2451"/>
                    <a:pt x="1829" y="4886"/>
                    <a:pt x="3998" y="4886"/>
                  </a:cubicBezTo>
                  <a:cubicBezTo>
                    <a:pt x="4046" y="4886"/>
                    <a:pt x="4095" y="4885"/>
                    <a:pt x="4143" y="4882"/>
                  </a:cubicBezTo>
                  <a:cubicBezTo>
                    <a:pt x="4519" y="4864"/>
                    <a:pt x="4908" y="4785"/>
                    <a:pt x="5285" y="4785"/>
                  </a:cubicBezTo>
                  <a:cubicBezTo>
                    <a:pt x="5480" y="4785"/>
                    <a:pt x="5673" y="4806"/>
                    <a:pt x="5859" y="4868"/>
                  </a:cubicBezTo>
                  <a:cubicBezTo>
                    <a:pt x="6556" y="5078"/>
                    <a:pt x="6975" y="5789"/>
                    <a:pt x="7156" y="6487"/>
                  </a:cubicBezTo>
                  <a:cubicBezTo>
                    <a:pt x="7351" y="7184"/>
                    <a:pt x="7351" y="7923"/>
                    <a:pt x="7532" y="8621"/>
                  </a:cubicBezTo>
                  <a:cubicBezTo>
                    <a:pt x="7965" y="10308"/>
                    <a:pt x="9513" y="11703"/>
                    <a:pt x="11257" y="11843"/>
                  </a:cubicBezTo>
                  <a:cubicBezTo>
                    <a:pt x="11350" y="11850"/>
                    <a:pt x="11443" y="11853"/>
                    <a:pt x="11535" y="11853"/>
                  </a:cubicBezTo>
                  <a:cubicBezTo>
                    <a:pt x="11800" y="11853"/>
                    <a:pt x="12058" y="11825"/>
                    <a:pt x="12317" y="11773"/>
                  </a:cubicBezTo>
                  <a:lnTo>
                    <a:pt x="12317" y="1116"/>
                  </a:lnTo>
                  <a:cubicBezTo>
                    <a:pt x="12345" y="489"/>
                    <a:pt x="11857" y="0"/>
                    <a:pt x="11243" y="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" name="Google Shape;153;p14"/>
            <p:cNvSpPr/>
            <p:nvPr/>
          </p:nvSpPr>
          <p:spPr>
            <a:xfrm rot="10800000" flipH="1">
              <a:off x="2850" y="1504981"/>
              <a:ext cx="5964978" cy="3638119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" name="Google Shape;154;p14"/>
            <p:cNvSpPr/>
            <p:nvPr/>
          </p:nvSpPr>
          <p:spPr>
            <a:xfrm>
              <a:off x="452475" y="539396"/>
              <a:ext cx="1648500" cy="16485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55" name="Google Shape;155;p14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156" name="Google Shape;156;p14"/>
          <p:cNvSpPr txBox="1">
            <a:spLocks noGrp="1"/>
          </p:cNvSpPr>
          <p:nvPr>
            <p:ph type="title" idx="2" hasCustomPrompt="1"/>
          </p:nvPr>
        </p:nvSpPr>
        <p:spPr>
          <a:xfrm>
            <a:off x="949800" y="2447117"/>
            <a:ext cx="3267600" cy="68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9pPr>
          </a:lstStyle>
          <a:p>
            <a:r>
              <a:t>xx%</a:t>
            </a:r>
          </a:p>
        </p:txBody>
      </p:sp>
      <p:sp>
        <p:nvSpPr>
          <p:cNvPr id="157" name="Google Shape;157;p14"/>
          <p:cNvSpPr txBox="1">
            <a:spLocks noGrp="1"/>
          </p:cNvSpPr>
          <p:nvPr>
            <p:ph type="title" idx="3" hasCustomPrompt="1"/>
          </p:nvPr>
        </p:nvSpPr>
        <p:spPr>
          <a:xfrm>
            <a:off x="4461167" y="2447117"/>
            <a:ext cx="3267600" cy="68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9pPr>
          </a:lstStyle>
          <a:p>
            <a:r>
              <a:t>xx%</a:t>
            </a:r>
          </a:p>
        </p:txBody>
      </p:sp>
      <p:sp>
        <p:nvSpPr>
          <p:cNvPr id="158" name="Google Shape;158;p14"/>
          <p:cNvSpPr txBox="1">
            <a:spLocks noGrp="1"/>
          </p:cNvSpPr>
          <p:nvPr>
            <p:ph type="title" idx="4" hasCustomPrompt="1"/>
          </p:nvPr>
        </p:nvSpPr>
        <p:spPr>
          <a:xfrm>
            <a:off x="7973533" y="2447117"/>
            <a:ext cx="3267600" cy="68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9pPr>
          </a:lstStyle>
          <a:p>
            <a:r>
              <a:t>xx%</a:t>
            </a:r>
          </a:p>
        </p:txBody>
      </p:sp>
      <p:sp>
        <p:nvSpPr>
          <p:cNvPr id="159" name="Google Shape;159;p14"/>
          <p:cNvSpPr txBox="1">
            <a:spLocks noGrp="1"/>
          </p:cNvSpPr>
          <p:nvPr>
            <p:ph type="subTitle" idx="1"/>
          </p:nvPr>
        </p:nvSpPr>
        <p:spPr>
          <a:xfrm>
            <a:off x="1216400" y="3777833"/>
            <a:ext cx="2731200" cy="123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160" name="Google Shape;160;p14"/>
          <p:cNvSpPr txBox="1">
            <a:spLocks noGrp="1"/>
          </p:cNvSpPr>
          <p:nvPr>
            <p:ph type="subTitle" idx="5"/>
          </p:nvPr>
        </p:nvSpPr>
        <p:spPr>
          <a:xfrm>
            <a:off x="4730400" y="3777833"/>
            <a:ext cx="2731200" cy="123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161" name="Google Shape;161;p14"/>
          <p:cNvSpPr txBox="1">
            <a:spLocks noGrp="1"/>
          </p:cNvSpPr>
          <p:nvPr>
            <p:ph type="subTitle" idx="6"/>
          </p:nvPr>
        </p:nvSpPr>
        <p:spPr>
          <a:xfrm>
            <a:off x="8243800" y="3777833"/>
            <a:ext cx="2731200" cy="123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32544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2">
  <p:cSld name="One column text 2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oogle Shape;163;p15"/>
          <p:cNvGrpSpPr/>
          <p:nvPr/>
        </p:nvGrpSpPr>
        <p:grpSpPr>
          <a:xfrm>
            <a:off x="1957" y="212"/>
            <a:ext cx="12188089" cy="6857576"/>
            <a:chOff x="92" y="390"/>
            <a:chExt cx="9141067" cy="5143182"/>
          </a:xfrm>
        </p:grpSpPr>
        <p:sp>
          <p:nvSpPr>
            <p:cNvPr id="164" name="Google Shape;164;p15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5000">
                  <a:srgbClr val="E4F8F9"/>
                </a:gs>
                <a:gs pos="100000">
                  <a:srgbClr val="C7ED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" name="Google Shape;165;p15"/>
            <p:cNvSpPr/>
            <p:nvPr/>
          </p:nvSpPr>
          <p:spPr>
            <a:xfrm flipH="1">
              <a:off x="5534049" y="2349"/>
              <a:ext cx="3607101" cy="2152776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" name="Google Shape;166;p15"/>
            <p:cNvSpPr/>
            <p:nvPr/>
          </p:nvSpPr>
          <p:spPr>
            <a:xfrm>
              <a:off x="394150" y="409575"/>
              <a:ext cx="2521800" cy="25221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" name="Google Shape;167;p15"/>
            <p:cNvSpPr/>
            <p:nvPr/>
          </p:nvSpPr>
          <p:spPr>
            <a:xfrm>
              <a:off x="7252150" y="3228975"/>
              <a:ext cx="1493100" cy="14934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68" name="Google Shape;168;p15"/>
            <p:cNvGrpSpPr/>
            <p:nvPr/>
          </p:nvGrpSpPr>
          <p:grpSpPr>
            <a:xfrm rot="5400000" flipH="1">
              <a:off x="1182987" y="211204"/>
              <a:ext cx="3749473" cy="6115263"/>
              <a:chOff x="2597675" y="1705125"/>
              <a:chExt cx="359200" cy="571600"/>
            </a:xfrm>
          </p:grpSpPr>
          <p:sp>
            <p:nvSpPr>
              <p:cNvPr id="169" name="Google Shape;169;p15"/>
              <p:cNvSpPr/>
              <p:nvPr/>
            </p:nvSpPr>
            <p:spPr>
              <a:xfrm>
                <a:off x="2598025" y="1705125"/>
                <a:ext cx="358850" cy="571600"/>
              </a:xfrm>
              <a:custGeom>
                <a:avLst/>
                <a:gdLst/>
                <a:ahLst/>
                <a:cxnLst/>
                <a:rect l="l" t="t" r="r" b="b"/>
                <a:pathLst>
                  <a:path w="14354" h="22864" extrusionOk="0">
                    <a:moveTo>
                      <a:pt x="7154" y="1"/>
                    </a:moveTo>
                    <a:cubicBezTo>
                      <a:pt x="4545" y="1"/>
                      <a:pt x="1938" y="984"/>
                      <a:pt x="1" y="2750"/>
                    </a:cubicBezTo>
                    <a:lnTo>
                      <a:pt x="1" y="22864"/>
                    </a:lnTo>
                    <a:lnTo>
                      <a:pt x="14131" y="22864"/>
                    </a:lnTo>
                    <a:cubicBezTo>
                      <a:pt x="13838" y="22055"/>
                      <a:pt x="13377" y="21301"/>
                      <a:pt x="12791" y="20674"/>
                    </a:cubicBezTo>
                    <a:cubicBezTo>
                      <a:pt x="11885" y="19739"/>
                      <a:pt x="10671" y="19084"/>
                      <a:pt x="10030" y="17954"/>
                    </a:cubicBezTo>
                    <a:cubicBezTo>
                      <a:pt x="9193" y="16517"/>
                      <a:pt x="9458" y="14662"/>
                      <a:pt x="10169" y="13155"/>
                    </a:cubicBezTo>
                    <a:cubicBezTo>
                      <a:pt x="10881" y="11649"/>
                      <a:pt x="11982" y="10366"/>
                      <a:pt x="12861" y="8957"/>
                    </a:cubicBezTo>
                    <a:cubicBezTo>
                      <a:pt x="13712" y="7520"/>
                      <a:pt x="14354" y="5832"/>
                      <a:pt x="13963" y="4214"/>
                    </a:cubicBezTo>
                    <a:cubicBezTo>
                      <a:pt x="13447" y="1955"/>
                      <a:pt x="11132" y="546"/>
                      <a:pt x="8844" y="141"/>
                    </a:cubicBezTo>
                    <a:cubicBezTo>
                      <a:pt x="8285" y="47"/>
                      <a:pt x="7720" y="1"/>
                      <a:pt x="7154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57188" algn="bl" rotWithShape="0">
                  <a:srgbClr val="C7EDF0">
                    <a:alpha val="37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0" name="Google Shape;170;p15"/>
              <p:cNvSpPr/>
              <p:nvPr/>
            </p:nvSpPr>
            <p:spPr>
              <a:xfrm>
                <a:off x="2597675" y="1883900"/>
                <a:ext cx="197050" cy="392825"/>
              </a:xfrm>
              <a:custGeom>
                <a:avLst/>
                <a:gdLst/>
                <a:ahLst/>
                <a:cxnLst/>
                <a:rect l="l" t="t" r="r" b="b"/>
                <a:pathLst>
                  <a:path w="7882" h="15713" extrusionOk="0">
                    <a:moveTo>
                      <a:pt x="3114" y="0"/>
                    </a:moveTo>
                    <a:cubicBezTo>
                      <a:pt x="2037" y="0"/>
                      <a:pt x="957" y="254"/>
                      <a:pt x="1" y="732"/>
                    </a:cubicBezTo>
                    <a:lnTo>
                      <a:pt x="1" y="15713"/>
                    </a:lnTo>
                    <a:lnTo>
                      <a:pt x="7882" y="15713"/>
                    </a:lnTo>
                    <a:cubicBezTo>
                      <a:pt x="7756" y="14862"/>
                      <a:pt x="7393" y="14025"/>
                      <a:pt x="6780" y="13411"/>
                    </a:cubicBezTo>
                    <a:cubicBezTo>
                      <a:pt x="6194" y="12811"/>
                      <a:pt x="5413" y="12393"/>
                      <a:pt x="4994" y="11654"/>
                    </a:cubicBezTo>
                    <a:cubicBezTo>
                      <a:pt x="4450" y="10733"/>
                      <a:pt x="4618" y="9505"/>
                      <a:pt x="5078" y="8529"/>
                    </a:cubicBezTo>
                    <a:cubicBezTo>
                      <a:pt x="5552" y="7553"/>
                      <a:pt x="6264" y="6716"/>
                      <a:pt x="6822" y="5795"/>
                    </a:cubicBezTo>
                    <a:cubicBezTo>
                      <a:pt x="7379" y="4875"/>
                      <a:pt x="7798" y="3773"/>
                      <a:pt x="7547" y="2726"/>
                    </a:cubicBezTo>
                    <a:cubicBezTo>
                      <a:pt x="7198" y="1262"/>
                      <a:pt x="5706" y="341"/>
                      <a:pt x="4213" y="90"/>
                    </a:cubicBezTo>
                    <a:cubicBezTo>
                      <a:pt x="3851" y="30"/>
                      <a:pt x="3483" y="0"/>
                      <a:pt x="311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00038" algn="bl" rotWithShape="0">
                  <a:srgbClr val="C7EDF0">
                    <a:alpha val="42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1" name="Google Shape;171;p15"/>
              <p:cNvSpPr/>
              <p:nvPr/>
            </p:nvSpPr>
            <p:spPr>
              <a:xfrm>
                <a:off x="2598025" y="2010625"/>
                <a:ext cx="90000" cy="265750"/>
              </a:xfrm>
              <a:custGeom>
                <a:avLst/>
                <a:gdLst/>
                <a:ahLst/>
                <a:cxnLst/>
                <a:rect l="l" t="t" r="r" b="b"/>
                <a:pathLst>
                  <a:path w="3600" h="10630" extrusionOk="0">
                    <a:moveTo>
                      <a:pt x="1" y="1"/>
                    </a:moveTo>
                    <a:lnTo>
                      <a:pt x="1" y="10630"/>
                    </a:lnTo>
                    <a:lnTo>
                      <a:pt x="3599" y="10630"/>
                    </a:lnTo>
                    <a:cubicBezTo>
                      <a:pt x="2902" y="9946"/>
                      <a:pt x="2023" y="9318"/>
                      <a:pt x="1716" y="8412"/>
                    </a:cubicBezTo>
                    <a:cubicBezTo>
                      <a:pt x="1423" y="7575"/>
                      <a:pt x="1674" y="6640"/>
                      <a:pt x="2051" y="5817"/>
                    </a:cubicBezTo>
                    <a:cubicBezTo>
                      <a:pt x="2414" y="4994"/>
                      <a:pt x="2902" y="4227"/>
                      <a:pt x="3111" y="3362"/>
                    </a:cubicBezTo>
                    <a:cubicBezTo>
                      <a:pt x="3320" y="2484"/>
                      <a:pt x="3181" y="1465"/>
                      <a:pt x="2470" y="894"/>
                    </a:cubicBezTo>
                    <a:cubicBezTo>
                      <a:pt x="1772" y="363"/>
                      <a:pt x="740" y="405"/>
                      <a:pt x="1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172" name="Google Shape;172;p15"/>
          <p:cNvSpPr/>
          <p:nvPr/>
        </p:nvSpPr>
        <p:spPr>
          <a:xfrm>
            <a:off x="0" y="1382900"/>
            <a:ext cx="12192000" cy="40924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385763" algn="bl" rotWithShape="0">
              <a:schemeClr val="accent3">
                <a:alpha val="3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3" name="Google Shape;173;p15"/>
          <p:cNvSpPr txBox="1">
            <a:spLocks noGrp="1"/>
          </p:cNvSpPr>
          <p:nvPr>
            <p:ph type="title"/>
          </p:nvPr>
        </p:nvSpPr>
        <p:spPr>
          <a:xfrm>
            <a:off x="7047200" y="2277633"/>
            <a:ext cx="41940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174" name="Google Shape;174;p15"/>
          <p:cNvSpPr txBox="1">
            <a:spLocks noGrp="1"/>
          </p:cNvSpPr>
          <p:nvPr>
            <p:ph type="subTitle" idx="1"/>
          </p:nvPr>
        </p:nvSpPr>
        <p:spPr>
          <a:xfrm>
            <a:off x="7047200" y="3105933"/>
            <a:ext cx="4194000" cy="16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659539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6" name="Google Shape;176;p16"/>
          <p:cNvGrpSpPr/>
          <p:nvPr/>
        </p:nvGrpSpPr>
        <p:grpSpPr>
          <a:xfrm>
            <a:off x="1870" y="-2"/>
            <a:ext cx="12188260" cy="6858003"/>
            <a:chOff x="2842" y="390"/>
            <a:chExt cx="9141195" cy="5143502"/>
          </a:xfrm>
        </p:grpSpPr>
        <p:sp>
          <p:nvSpPr>
            <p:cNvPr id="177" name="Google Shape;177;p16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5000">
                  <a:srgbClr val="E4F8F9"/>
                </a:gs>
                <a:gs pos="100000">
                  <a:srgbClr val="C7ED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8" name="Google Shape;178;p16"/>
            <p:cNvSpPr/>
            <p:nvPr/>
          </p:nvSpPr>
          <p:spPr>
            <a:xfrm>
              <a:off x="4072629" y="400"/>
              <a:ext cx="5065578" cy="5143492"/>
            </a:xfrm>
            <a:custGeom>
              <a:avLst/>
              <a:gdLst/>
              <a:ahLst/>
              <a:cxnLst/>
              <a:rect l="l" t="t" r="r" b="b"/>
              <a:pathLst>
                <a:path w="22235" h="22577" extrusionOk="0">
                  <a:moveTo>
                    <a:pt x="3376" y="0"/>
                  </a:moveTo>
                  <a:cubicBezTo>
                    <a:pt x="3976" y="503"/>
                    <a:pt x="4590" y="1074"/>
                    <a:pt x="4813" y="1828"/>
                  </a:cubicBezTo>
                  <a:cubicBezTo>
                    <a:pt x="5287" y="3376"/>
                    <a:pt x="4004" y="4869"/>
                    <a:pt x="2958" y="6096"/>
                  </a:cubicBezTo>
                  <a:cubicBezTo>
                    <a:pt x="1340" y="8007"/>
                    <a:pt x="1" y="10546"/>
                    <a:pt x="768" y="12917"/>
                  </a:cubicBezTo>
                  <a:cubicBezTo>
                    <a:pt x="1061" y="13824"/>
                    <a:pt x="1633" y="14605"/>
                    <a:pt x="2330" y="15260"/>
                  </a:cubicBezTo>
                  <a:cubicBezTo>
                    <a:pt x="3614" y="16453"/>
                    <a:pt x="5360" y="17207"/>
                    <a:pt x="7085" y="17207"/>
                  </a:cubicBezTo>
                  <a:cubicBezTo>
                    <a:pt x="7739" y="17207"/>
                    <a:pt x="8390" y="17098"/>
                    <a:pt x="9012" y="16864"/>
                  </a:cubicBezTo>
                  <a:cubicBezTo>
                    <a:pt x="10281" y="16376"/>
                    <a:pt x="11355" y="15428"/>
                    <a:pt x="12554" y="14800"/>
                  </a:cubicBezTo>
                  <a:cubicBezTo>
                    <a:pt x="13205" y="14463"/>
                    <a:pt x="13969" y="14239"/>
                    <a:pt x="14698" y="14239"/>
                  </a:cubicBezTo>
                  <a:cubicBezTo>
                    <a:pt x="15328" y="14239"/>
                    <a:pt x="15933" y="14406"/>
                    <a:pt x="16418" y="14814"/>
                  </a:cubicBezTo>
                  <a:cubicBezTo>
                    <a:pt x="17994" y="16139"/>
                    <a:pt x="17158" y="18775"/>
                    <a:pt x="18022" y="20644"/>
                  </a:cubicBezTo>
                  <a:cubicBezTo>
                    <a:pt x="18639" y="21912"/>
                    <a:pt x="20050" y="22576"/>
                    <a:pt x="21479" y="22576"/>
                  </a:cubicBezTo>
                  <a:cubicBezTo>
                    <a:pt x="21732" y="22576"/>
                    <a:pt x="21985" y="22555"/>
                    <a:pt x="22235" y="22514"/>
                  </a:cubicBezTo>
                  <a:lnTo>
                    <a:pt x="22235" y="11731"/>
                  </a:lnTo>
                  <a:cubicBezTo>
                    <a:pt x="21968" y="11816"/>
                    <a:pt x="21686" y="11853"/>
                    <a:pt x="21405" y="11853"/>
                  </a:cubicBezTo>
                  <a:cubicBezTo>
                    <a:pt x="21319" y="11853"/>
                    <a:pt x="21232" y="11849"/>
                    <a:pt x="21147" y="11843"/>
                  </a:cubicBezTo>
                  <a:cubicBezTo>
                    <a:pt x="19403" y="11703"/>
                    <a:pt x="17855" y="10322"/>
                    <a:pt x="17436" y="8607"/>
                  </a:cubicBezTo>
                  <a:cubicBezTo>
                    <a:pt x="17255" y="7909"/>
                    <a:pt x="17255" y="7184"/>
                    <a:pt x="17074" y="6487"/>
                  </a:cubicBezTo>
                  <a:cubicBezTo>
                    <a:pt x="16879" y="5789"/>
                    <a:pt x="16460" y="5092"/>
                    <a:pt x="15763" y="4869"/>
                  </a:cubicBezTo>
                  <a:cubicBezTo>
                    <a:pt x="15584" y="4809"/>
                    <a:pt x="15400" y="4788"/>
                    <a:pt x="15213" y="4788"/>
                  </a:cubicBezTo>
                  <a:cubicBezTo>
                    <a:pt x="14833" y="4788"/>
                    <a:pt x="14440" y="4873"/>
                    <a:pt x="14047" y="4882"/>
                  </a:cubicBezTo>
                  <a:cubicBezTo>
                    <a:pt x="14004" y="4884"/>
                    <a:pt x="13962" y="4885"/>
                    <a:pt x="13919" y="4885"/>
                  </a:cubicBezTo>
                  <a:cubicBezTo>
                    <a:pt x="11743" y="4885"/>
                    <a:pt x="9903" y="2456"/>
                    <a:pt x="10546" y="363"/>
                  </a:cubicBezTo>
                  <a:cubicBezTo>
                    <a:pt x="10588" y="238"/>
                    <a:pt x="10630" y="126"/>
                    <a:pt x="10685" y="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" name="Google Shape;179;p16"/>
            <p:cNvSpPr/>
            <p:nvPr/>
          </p:nvSpPr>
          <p:spPr>
            <a:xfrm>
              <a:off x="5612325" y="6250"/>
              <a:ext cx="3531694" cy="4203004"/>
            </a:xfrm>
            <a:custGeom>
              <a:avLst/>
              <a:gdLst/>
              <a:ahLst/>
              <a:cxnLst/>
              <a:rect l="l" t="t" r="r" b="b"/>
              <a:pathLst>
                <a:path w="16823" h="20087" extrusionOk="0">
                  <a:moveTo>
                    <a:pt x="1" y="0"/>
                  </a:moveTo>
                  <a:cubicBezTo>
                    <a:pt x="1" y="0"/>
                    <a:pt x="2428" y="1088"/>
                    <a:pt x="2009" y="4185"/>
                  </a:cubicBezTo>
                  <a:cubicBezTo>
                    <a:pt x="1591" y="7295"/>
                    <a:pt x="1619" y="9165"/>
                    <a:pt x="5022" y="9820"/>
                  </a:cubicBezTo>
                  <a:cubicBezTo>
                    <a:pt x="8426" y="10490"/>
                    <a:pt x="9054" y="12819"/>
                    <a:pt x="8984" y="14061"/>
                  </a:cubicBezTo>
                  <a:cubicBezTo>
                    <a:pt x="8914" y="15297"/>
                    <a:pt x="9619" y="20087"/>
                    <a:pt x="16730" y="20087"/>
                  </a:cubicBezTo>
                  <a:cubicBezTo>
                    <a:pt x="16761" y="20087"/>
                    <a:pt x="16792" y="20087"/>
                    <a:pt x="16823" y="20086"/>
                  </a:cubicBezTo>
                  <a:lnTo>
                    <a:pt x="16823" y="6389"/>
                  </a:lnTo>
                  <a:lnTo>
                    <a:pt x="10644" y="1423"/>
                  </a:lnTo>
                  <a:lnTo>
                    <a:pt x="6626" y="28"/>
                  </a:lnTo>
                  <a:lnTo>
                    <a:pt x="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371475" algn="bl" rotWithShape="0">
                <a:srgbClr val="C7EDF0">
                  <a:alpha val="4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0" name="Google Shape;180;p16"/>
            <p:cNvSpPr/>
            <p:nvPr/>
          </p:nvSpPr>
          <p:spPr>
            <a:xfrm>
              <a:off x="6838948" y="3325"/>
              <a:ext cx="2305089" cy="2210890"/>
            </a:xfrm>
            <a:custGeom>
              <a:avLst/>
              <a:gdLst/>
              <a:ahLst/>
              <a:cxnLst/>
              <a:rect l="l" t="t" r="r" b="b"/>
              <a:pathLst>
                <a:path w="12345" h="11854" extrusionOk="0">
                  <a:moveTo>
                    <a:pt x="781" y="0"/>
                  </a:moveTo>
                  <a:cubicBezTo>
                    <a:pt x="726" y="126"/>
                    <a:pt x="698" y="238"/>
                    <a:pt x="642" y="363"/>
                  </a:cubicBezTo>
                  <a:cubicBezTo>
                    <a:pt x="0" y="2451"/>
                    <a:pt x="1829" y="4886"/>
                    <a:pt x="3998" y="4886"/>
                  </a:cubicBezTo>
                  <a:cubicBezTo>
                    <a:pt x="4046" y="4886"/>
                    <a:pt x="4095" y="4885"/>
                    <a:pt x="4143" y="4882"/>
                  </a:cubicBezTo>
                  <a:cubicBezTo>
                    <a:pt x="4519" y="4864"/>
                    <a:pt x="4908" y="4785"/>
                    <a:pt x="5285" y="4785"/>
                  </a:cubicBezTo>
                  <a:cubicBezTo>
                    <a:pt x="5480" y="4785"/>
                    <a:pt x="5673" y="4806"/>
                    <a:pt x="5859" y="4868"/>
                  </a:cubicBezTo>
                  <a:cubicBezTo>
                    <a:pt x="6556" y="5078"/>
                    <a:pt x="6975" y="5789"/>
                    <a:pt x="7156" y="6487"/>
                  </a:cubicBezTo>
                  <a:cubicBezTo>
                    <a:pt x="7351" y="7184"/>
                    <a:pt x="7351" y="7923"/>
                    <a:pt x="7532" y="8621"/>
                  </a:cubicBezTo>
                  <a:cubicBezTo>
                    <a:pt x="7965" y="10308"/>
                    <a:pt x="9513" y="11703"/>
                    <a:pt x="11257" y="11843"/>
                  </a:cubicBezTo>
                  <a:cubicBezTo>
                    <a:pt x="11350" y="11850"/>
                    <a:pt x="11443" y="11853"/>
                    <a:pt x="11535" y="11853"/>
                  </a:cubicBezTo>
                  <a:cubicBezTo>
                    <a:pt x="11800" y="11853"/>
                    <a:pt x="12058" y="11825"/>
                    <a:pt x="12317" y="11773"/>
                  </a:cubicBezTo>
                  <a:lnTo>
                    <a:pt x="12317" y="1116"/>
                  </a:lnTo>
                  <a:cubicBezTo>
                    <a:pt x="12345" y="489"/>
                    <a:pt x="11857" y="0"/>
                    <a:pt x="11243" y="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" name="Google Shape;181;p16"/>
            <p:cNvSpPr/>
            <p:nvPr/>
          </p:nvSpPr>
          <p:spPr>
            <a:xfrm rot="10800000" flipH="1">
              <a:off x="2850" y="1504981"/>
              <a:ext cx="5964978" cy="3638119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" name="Google Shape;182;p16"/>
            <p:cNvSpPr/>
            <p:nvPr/>
          </p:nvSpPr>
          <p:spPr>
            <a:xfrm>
              <a:off x="452475" y="539396"/>
              <a:ext cx="1648500" cy="16485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83" name="Google Shape;183;p16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6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84301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" name="Google Shape;185;p17"/>
          <p:cNvGrpSpPr/>
          <p:nvPr/>
        </p:nvGrpSpPr>
        <p:grpSpPr>
          <a:xfrm>
            <a:off x="3790" y="342"/>
            <a:ext cx="12184423" cy="6857316"/>
            <a:chOff x="2842" y="390"/>
            <a:chExt cx="9138317" cy="5142987"/>
          </a:xfrm>
        </p:grpSpPr>
        <p:sp>
          <p:nvSpPr>
            <p:cNvPr id="186" name="Google Shape;186;p17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5000">
                  <a:srgbClr val="E4F8F9"/>
                </a:gs>
                <a:gs pos="100000">
                  <a:srgbClr val="C7ED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87" name="Google Shape;187;p17"/>
            <p:cNvGrpSpPr/>
            <p:nvPr/>
          </p:nvGrpSpPr>
          <p:grpSpPr>
            <a:xfrm rot="-5400000">
              <a:off x="4211660" y="213893"/>
              <a:ext cx="3749366" cy="6109604"/>
              <a:chOff x="2597675" y="1705125"/>
              <a:chExt cx="359200" cy="571600"/>
            </a:xfrm>
          </p:grpSpPr>
          <p:sp>
            <p:nvSpPr>
              <p:cNvPr id="188" name="Google Shape;188;p17"/>
              <p:cNvSpPr/>
              <p:nvPr/>
            </p:nvSpPr>
            <p:spPr>
              <a:xfrm>
                <a:off x="2598025" y="1705125"/>
                <a:ext cx="358850" cy="571600"/>
              </a:xfrm>
              <a:custGeom>
                <a:avLst/>
                <a:gdLst/>
                <a:ahLst/>
                <a:cxnLst/>
                <a:rect l="l" t="t" r="r" b="b"/>
                <a:pathLst>
                  <a:path w="14354" h="22864" extrusionOk="0">
                    <a:moveTo>
                      <a:pt x="7154" y="1"/>
                    </a:moveTo>
                    <a:cubicBezTo>
                      <a:pt x="4545" y="1"/>
                      <a:pt x="1938" y="984"/>
                      <a:pt x="1" y="2750"/>
                    </a:cubicBezTo>
                    <a:lnTo>
                      <a:pt x="1" y="22864"/>
                    </a:lnTo>
                    <a:lnTo>
                      <a:pt x="14131" y="22864"/>
                    </a:lnTo>
                    <a:cubicBezTo>
                      <a:pt x="13838" y="22055"/>
                      <a:pt x="13377" y="21301"/>
                      <a:pt x="12791" y="20674"/>
                    </a:cubicBezTo>
                    <a:cubicBezTo>
                      <a:pt x="11885" y="19739"/>
                      <a:pt x="10671" y="19084"/>
                      <a:pt x="10030" y="17954"/>
                    </a:cubicBezTo>
                    <a:cubicBezTo>
                      <a:pt x="9193" y="16517"/>
                      <a:pt x="9458" y="14662"/>
                      <a:pt x="10169" y="13155"/>
                    </a:cubicBezTo>
                    <a:cubicBezTo>
                      <a:pt x="10881" y="11649"/>
                      <a:pt x="11982" y="10366"/>
                      <a:pt x="12861" y="8957"/>
                    </a:cubicBezTo>
                    <a:cubicBezTo>
                      <a:pt x="13712" y="7520"/>
                      <a:pt x="14354" y="5832"/>
                      <a:pt x="13963" y="4214"/>
                    </a:cubicBezTo>
                    <a:cubicBezTo>
                      <a:pt x="13447" y="1955"/>
                      <a:pt x="11132" y="546"/>
                      <a:pt x="8844" y="141"/>
                    </a:cubicBezTo>
                    <a:cubicBezTo>
                      <a:pt x="8285" y="47"/>
                      <a:pt x="7720" y="1"/>
                      <a:pt x="7154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57188" algn="bl" rotWithShape="0">
                  <a:srgbClr val="C7EDF0">
                    <a:alpha val="37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89" name="Google Shape;189;p17"/>
              <p:cNvSpPr/>
              <p:nvPr/>
            </p:nvSpPr>
            <p:spPr>
              <a:xfrm>
                <a:off x="2597675" y="1883900"/>
                <a:ext cx="197050" cy="392825"/>
              </a:xfrm>
              <a:custGeom>
                <a:avLst/>
                <a:gdLst/>
                <a:ahLst/>
                <a:cxnLst/>
                <a:rect l="l" t="t" r="r" b="b"/>
                <a:pathLst>
                  <a:path w="7882" h="15713" extrusionOk="0">
                    <a:moveTo>
                      <a:pt x="3114" y="0"/>
                    </a:moveTo>
                    <a:cubicBezTo>
                      <a:pt x="2037" y="0"/>
                      <a:pt x="957" y="254"/>
                      <a:pt x="1" y="732"/>
                    </a:cubicBezTo>
                    <a:lnTo>
                      <a:pt x="1" y="15713"/>
                    </a:lnTo>
                    <a:lnTo>
                      <a:pt x="7882" y="15713"/>
                    </a:lnTo>
                    <a:cubicBezTo>
                      <a:pt x="7756" y="14862"/>
                      <a:pt x="7393" y="14025"/>
                      <a:pt x="6780" y="13411"/>
                    </a:cubicBezTo>
                    <a:cubicBezTo>
                      <a:pt x="6194" y="12811"/>
                      <a:pt x="5413" y="12393"/>
                      <a:pt x="4994" y="11654"/>
                    </a:cubicBezTo>
                    <a:cubicBezTo>
                      <a:pt x="4450" y="10733"/>
                      <a:pt x="4618" y="9505"/>
                      <a:pt x="5078" y="8529"/>
                    </a:cubicBezTo>
                    <a:cubicBezTo>
                      <a:pt x="5552" y="7553"/>
                      <a:pt x="6264" y="6716"/>
                      <a:pt x="6822" y="5795"/>
                    </a:cubicBezTo>
                    <a:cubicBezTo>
                      <a:pt x="7379" y="4875"/>
                      <a:pt x="7798" y="3773"/>
                      <a:pt x="7547" y="2726"/>
                    </a:cubicBezTo>
                    <a:cubicBezTo>
                      <a:pt x="7198" y="1262"/>
                      <a:pt x="5706" y="341"/>
                      <a:pt x="4213" y="90"/>
                    </a:cubicBezTo>
                    <a:cubicBezTo>
                      <a:pt x="3851" y="30"/>
                      <a:pt x="3483" y="0"/>
                      <a:pt x="311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00038" algn="bl" rotWithShape="0">
                  <a:srgbClr val="C7EDF0">
                    <a:alpha val="42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0" name="Google Shape;190;p17"/>
              <p:cNvSpPr/>
              <p:nvPr/>
            </p:nvSpPr>
            <p:spPr>
              <a:xfrm>
                <a:off x="2598025" y="2010625"/>
                <a:ext cx="90000" cy="265750"/>
              </a:xfrm>
              <a:custGeom>
                <a:avLst/>
                <a:gdLst/>
                <a:ahLst/>
                <a:cxnLst/>
                <a:rect l="l" t="t" r="r" b="b"/>
                <a:pathLst>
                  <a:path w="3600" h="10630" extrusionOk="0">
                    <a:moveTo>
                      <a:pt x="1" y="1"/>
                    </a:moveTo>
                    <a:lnTo>
                      <a:pt x="1" y="10630"/>
                    </a:lnTo>
                    <a:lnTo>
                      <a:pt x="3599" y="10630"/>
                    </a:lnTo>
                    <a:cubicBezTo>
                      <a:pt x="2902" y="9946"/>
                      <a:pt x="2023" y="9318"/>
                      <a:pt x="1716" y="8412"/>
                    </a:cubicBezTo>
                    <a:cubicBezTo>
                      <a:pt x="1423" y="7575"/>
                      <a:pt x="1674" y="6640"/>
                      <a:pt x="2051" y="5817"/>
                    </a:cubicBezTo>
                    <a:cubicBezTo>
                      <a:pt x="2414" y="4994"/>
                      <a:pt x="2902" y="4227"/>
                      <a:pt x="3111" y="3362"/>
                    </a:cubicBezTo>
                    <a:cubicBezTo>
                      <a:pt x="3320" y="2484"/>
                      <a:pt x="3181" y="1465"/>
                      <a:pt x="2470" y="894"/>
                    </a:cubicBezTo>
                    <a:cubicBezTo>
                      <a:pt x="1772" y="363"/>
                      <a:pt x="740" y="405"/>
                      <a:pt x="1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191" name="Google Shape;191;p17"/>
            <p:cNvSpPr/>
            <p:nvPr/>
          </p:nvSpPr>
          <p:spPr>
            <a:xfrm>
              <a:off x="5068" y="1509"/>
              <a:ext cx="3214386" cy="2305869"/>
            </a:xfrm>
            <a:custGeom>
              <a:avLst/>
              <a:gdLst/>
              <a:ahLst/>
              <a:cxnLst/>
              <a:rect l="l" t="t" r="r" b="b"/>
              <a:pathLst>
                <a:path w="40578" h="29109" extrusionOk="0">
                  <a:moveTo>
                    <a:pt x="1" y="0"/>
                  </a:moveTo>
                  <a:lnTo>
                    <a:pt x="1" y="19947"/>
                  </a:lnTo>
                  <a:cubicBezTo>
                    <a:pt x="706" y="19708"/>
                    <a:pt x="1427" y="19554"/>
                    <a:pt x="2152" y="19554"/>
                  </a:cubicBezTo>
                  <a:cubicBezTo>
                    <a:pt x="2402" y="19554"/>
                    <a:pt x="2652" y="19573"/>
                    <a:pt x="2902" y="19612"/>
                  </a:cubicBezTo>
                  <a:cubicBezTo>
                    <a:pt x="4729" y="19877"/>
                    <a:pt x="6208" y="21202"/>
                    <a:pt x="7393" y="22625"/>
                  </a:cubicBezTo>
                  <a:cubicBezTo>
                    <a:pt x="8565" y="24062"/>
                    <a:pt x="9555" y="25652"/>
                    <a:pt x="10950" y="26851"/>
                  </a:cubicBezTo>
                  <a:cubicBezTo>
                    <a:pt x="12798" y="28416"/>
                    <a:pt x="15213" y="29108"/>
                    <a:pt x="17656" y="29108"/>
                  </a:cubicBezTo>
                  <a:cubicBezTo>
                    <a:pt x="18828" y="29108"/>
                    <a:pt x="20007" y="28949"/>
                    <a:pt x="21133" y="28651"/>
                  </a:cubicBezTo>
                  <a:cubicBezTo>
                    <a:pt x="23923" y="27897"/>
                    <a:pt x="26573" y="26293"/>
                    <a:pt x="28093" y="23838"/>
                  </a:cubicBezTo>
                  <a:cubicBezTo>
                    <a:pt x="29614" y="21370"/>
                    <a:pt x="29767" y="18022"/>
                    <a:pt x="28107" y="15679"/>
                  </a:cubicBezTo>
                  <a:cubicBezTo>
                    <a:pt x="27047" y="14172"/>
                    <a:pt x="25387" y="13196"/>
                    <a:pt x="24076" y="11884"/>
                  </a:cubicBezTo>
                  <a:cubicBezTo>
                    <a:pt x="22793" y="10587"/>
                    <a:pt x="21844" y="8537"/>
                    <a:pt x="22709" y="6919"/>
                  </a:cubicBezTo>
                  <a:cubicBezTo>
                    <a:pt x="23365" y="5663"/>
                    <a:pt x="24885" y="5092"/>
                    <a:pt x="26308" y="5078"/>
                  </a:cubicBezTo>
                  <a:cubicBezTo>
                    <a:pt x="27730" y="5078"/>
                    <a:pt x="29097" y="5524"/>
                    <a:pt x="30492" y="5845"/>
                  </a:cubicBezTo>
                  <a:cubicBezTo>
                    <a:pt x="31488" y="6073"/>
                    <a:pt x="32547" y="6212"/>
                    <a:pt x="33594" y="6212"/>
                  </a:cubicBezTo>
                  <a:cubicBezTo>
                    <a:pt x="35743" y="6212"/>
                    <a:pt x="37836" y="5626"/>
                    <a:pt x="39196" y="4031"/>
                  </a:cubicBezTo>
                  <a:cubicBezTo>
                    <a:pt x="40145" y="2916"/>
                    <a:pt x="40563" y="1465"/>
                    <a:pt x="40577" y="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2" name="Google Shape;192;p17"/>
            <p:cNvSpPr/>
            <p:nvPr/>
          </p:nvSpPr>
          <p:spPr>
            <a:xfrm>
              <a:off x="6910425" y="1158521"/>
              <a:ext cx="1648500" cy="16485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3" name="Google Shape;193;p17"/>
            <p:cNvSpPr/>
            <p:nvPr/>
          </p:nvSpPr>
          <p:spPr>
            <a:xfrm>
              <a:off x="519150" y="2082453"/>
              <a:ext cx="2700300" cy="27003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" name="Google Shape;194;p17"/>
            <p:cNvSpPr/>
            <p:nvPr/>
          </p:nvSpPr>
          <p:spPr>
            <a:xfrm>
              <a:off x="6551125" y="900673"/>
              <a:ext cx="960000" cy="9600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95" name="Google Shape;195;p17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196" name="Google Shape;196;p17"/>
          <p:cNvSpPr txBox="1">
            <a:spLocks noGrp="1"/>
          </p:cNvSpPr>
          <p:nvPr>
            <p:ph type="subTitle" idx="1"/>
          </p:nvPr>
        </p:nvSpPr>
        <p:spPr>
          <a:xfrm>
            <a:off x="1878667" y="2250017"/>
            <a:ext cx="3170000" cy="62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197" name="Google Shape;197;p17"/>
          <p:cNvSpPr txBox="1">
            <a:spLocks noGrp="1"/>
          </p:cNvSpPr>
          <p:nvPr>
            <p:ph type="subTitle" idx="2"/>
          </p:nvPr>
        </p:nvSpPr>
        <p:spPr>
          <a:xfrm>
            <a:off x="1878667" y="2754093"/>
            <a:ext cx="3170000" cy="9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198" name="Google Shape;198;p17"/>
          <p:cNvSpPr txBox="1">
            <a:spLocks noGrp="1"/>
          </p:cNvSpPr>
          <p:nvPr>
            <p:ph type="subTitle" idx="3"/>
          </p:nvPr>
        </p:nvSpPr>
        <p:spPr>
          <a:xfrm>
            <a:off x="1878667" y="4344100"/>
            <a:ext cx="3170000" cy="62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199" name="Google Shape;199;p17"/>
          <p:cNvSpPr txBox="1">
            <a:spLocks noGrp="1"/>
          </p:cNvSpPr>
          <p:nvPr>
            <p:ph type="subTitle" idx="4"/>
          </p:nvPr>
        </p:nvSpPr>
        <p:spPr>
          <a:xfrm>
            <a:off x="1878667" y="4838267"/>
            <a:ext cx="3170000" cy="9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00" name="Google Shape;200;p17"/>
          <p:cNvSpPr txBox="1">
            <a:spLocks noGrp="1"/>
          </p:cNvSpPr>
          <p:nvPr>
            <p:ph type="subTitle" idx="5"/>
          </p:nvPr>
        </p:nvSpPr>
        <p:spPr>
          <a:xfrm>
            <a:off x="7161600" y="2250017"/>
            <a:ext cx="3170000" cy="62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01" name="Google Shape;201;p17"/>
          <p:cNvSpPr txBox="1">
            <a:spLocks noGrp="1"/>
          </p:cNvSpPr>
          <p:nvPr>
            <p:ph type="subTitle" idx="6"/>
          </p:nvPr>
        </p:nvSpPr>
        <p:spPr>
          <a:xfrm>
            <a:off x="7161600" y="2754093"/>
            <a:ext cx="3170000" cy="9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02" name="Google Shape;202;p17"/>
          <p:cNvSpPr txBox="1">
            <a:spLocks noGrp="1"/>
          </p:cNvSpPr>
          <p:nvPr>
            <p:ph type="subTitle" idx="7"/>
          </p:nvPr>
        </p:nvSpPr>
        <p:spPr>
          <a:xfrm>
            <a:off x="7161600" y="4344100"/>
            <a:ext cx="3170000" cy="62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03" name="Google Shape;203;p17"/>
          <p:cNvSpPr txBox="1">
            <a:spLocks noGrp="1"/>
          </p:cNvSpPr>
          <p:nvPr>
            <p:ph type="subTitle" idx="8"/>
          </p:nvPr>
        </p:nvSpPr>
        <p:spPr>
          <a:xfrm>
            <a:off x="7161600" y="4838267"/>
            <a:ext cx="3170000" cy="9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8393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" name="Google Shape;205;p18"/>
          <p:cNvGrpSpPr/>
          <p:nvPr/>
        </p:nvGrpSpPr>
        <p:grpSpPr>
          <a:xfrm>
            <a:off x="991" y="-1761"/>
            <a:ext cx="12190019" cy="6861521"/>
            <a:chOff x="-8" y="379"/>
            <a:chExt cx="9142514" cy="5146141"/>
          </a:xfrm>
        </p:grpSpPr>
        <p:sp>
          <p:nvSpPr>
            <p:cNvPr id="206" name="Google Shape;206;p18"/>
            <p:cNvSpPr/>
            <p:nvPr/>
          </p:nvSpPr>
          <p:spPr>
            <a:xfrm>
              <a:off x="-8" y="20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5000">
                  <a:srgbClr val="E4F8F9"/>
                </a:gs>
                <a:gs pos="100000">
                  <a:srgbClr val="C7ED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7" name="Google Shape;207;p18"/>
            <p:cNvSpPr/>
            <p:nvPr/>
          </p:nvSpPr>
          <p:spPr>
            <a:xfrm>
              <a:off x="-4" y="739369"/>
              <a:ext cx="7891673" cy="4407151"/>
            </a:xfrm>
            <a:custGeom>
              <a:avLst/>
              <a:gdLst/>
              <a:ahLst/>
              <a:cxnLst/>
              <a:rect l="l" t="t" r="r" b="b"/>
              <a:pathLst>
                <a:path w="246769" h="137745" extrusionOk="0">
                  <a:moveTo>
                    <a:pt x="0" y="1"/>
                  </a:moveTo>
                  <a:lnTo>
                    <a:pt x="0" y="137744"/>
                  </a:lnTo>
                  <a:lnTo>
                    <a:pt x="48863" y="137744"/>
                  </a:lnTo>
                  <a:cubicBezTo>
                    <a:pt x="52899" y="135018"/>
                    <a:pt x="56602" y="132124"/>
                    <a:pt x="59817" y="129338"/>
                  </a:cubicBezTo>
                  <a:cubicBezTo>
                    <a:pt x="73462" y="117515"/>
                    <a:pt x="86475" y="103109"/>
                    <a:pt x="104394" y="98013"/>
                  </a:cubicBezTo>
                  <a:cubicBezTo>
                    <a:pt x="108425" y="96865"/>
                    <a:pt x="112610" y="96320"/>
                    <a:pt x="116815" y="96320"/>
                  </a:cubicBezTo>
                  <a:cubicBezTo>
                    <a:pt x="130409" y="96320"/>
                    <a:pt x="144224" y="102019"/>
                    <a:pt x="153817" y="111503"/>
                  </a:cubicBezTo>
                  <a:cubicBezTo>
                    <a:pt x="160949" y="118563"/>
                    <a:pt x="165366" y="127909"/>
                    <a:pt x="168509" y="137744"/>
                  </a:cubicBezTo>
                  <a:lnTo>
                    <a:pt x="246769" y="137744"/>
                  </a:lnTo>
                  <a:cubicBezTo>
                    <a:pt x="237601" y="135446"/>
                    <a:pt x="228374" y="133315"/>
                    <a:pt x="219599" y="129350"/>
                  </a:cubicBezTo>
                  <a:cubicBezTo>
                    <a:pt x="203645" y="122183"/>
                    <a:pt x="195370" y="106490"/>
                    <a:pt x="185559" y="92905"/>
                  </a:cubicBezTo>
                  <a:cubicBezTo>
                    <a:pt x="174891" y="78130"/>
                    <a:pt x="161223" y="67747"/>
                    <a:pt x="144578" y="60330"/>
                  </a:cubicBezTo>
                  <a:cubicBezTo>
                    <a:pt x="123992" y="51126"/>
                    <a:pt x="102882" y="50507"/>
                    <a:pt x="80796" y="48638"/>
                  </a:cubicBezTo>
                  <a:cubicBezTo>
                    <a:pt x="58233" y="46733"/>
                    <a:pt x="35016" y="41316"/>
                    <a:pt x="17550" y="26040"/>
                  </a:cubicBezTo>
                  <a:cubicBezTo>
                    <a:pt x="9835" y="19277"/>
                    <a:pt x="3739" y="10026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3000">
                  <a:srgbClr val="E4F8F9"/>
                </a:gs>
                <a:gs pos="100000">
                  <a:srgbClr val="AAE3E8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771525" algn="bl" rotWithShape="0">
                <a:srgbClr val="C7EDF0">
                  <a:alpha val="26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8" name="Google Shape;208;p18"/>
            <p:cNvSpPr/>
            <p:nvPr/>
          </p:nvSpPr>
          <p:spPr>
            <a:xfrm>
              <a:off x="2962339" y="379"/>
              <a:ext cx="6179815" cy="2015173"/>
            </a:xfrm>
            <a:custGeom>
              <a:avLst/>
              <a:gdLst/>
              <a:ahLst/>
              <a:cxnLst/>
              <a:rect l="l" t="t" r="r" b="b"/>
              <a:pathLst>
                <a:path w="193240" h="62984" extrusionOk="0">
                  <a:moveTo>
                    <a:pt x="11681" y="0"/>
                  </a:moveTo>
                  <a:cubicBezTo>
                    <a:pt x="9716" y="6537"/>
                    <a:pt x="6025" y="12430"/>
                    <a:pt x="4299" y="19121"/>
                  </a:cubicBezTo>
                  <a:cubicBezTo>
                    <a:pt x="1" y="35719"/>
                    <a:pt x="11574" y="53769"/>
                    <a:pt x="26992" y="60257"/>
                  </a:cubicBezTo>
                  <a:cubicBezTo>
                    <a:pt x="30979" y="61935"/>
                    <a:pt x="35144" y="62668"/>
                    <a:pt x="39367" y="62668"/>
                  </a:cubicBezTo>
                  <a:cubicBezTo>
                    <a:pt x="55764" y="62668"/>
                    <a:pt x="73049" y="51616"/>
                    <a:pt x="84297" y="41874"/>
                  </a:cubicBezTo>
                  <a:cubicBezTo>
                    <a:pt x="97525" y="30420"/>
                    <a:pt x="110157" y="16431"/>
                    <a:pt x="127564" y="11490"/>
                  </a:cubicBezTo>
                  <a:cubicBezTo>
                    <a:pt x="131476" y="10379"/>
                    <a:pt x="135536" y="9850"/>
                    <a:pt x="139617" y="9850"/>
                  </a:cubicBezTo>
                  <a:cubicBezTo>
                    <a:pt x="152811" y="9850"/>
                    <a:pt x="166220" y="15374"/>
                    <a:pt x="175523" y="24586"/>
                  </a:cubicBezTo>
                  <a:cubicBezTo>
                    <a:pt x="185524" y="34480"/>
                    <a:pt x="190024" y="49030"/>
                    <a:pt x="193239" y="62984"/>
                  </a:cubicBezTo>
                  <a:lnTo>
                    <a:pt x="193239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58999">
                  <a:srgbClr val="E4F8F9"/>
                </a:gs>
                <a:gs pos="70000">
                  <a:srgbClr val="E4F8F9"/>
                </a:gs>
                <a:gs pos="100000">
                  <a:srgbClr val="AAE3E8"/>
                </a:gs>
              </a:gsLst>
              <a:lin ang="0" scaled="0"/>
            </a:gradFill>
            <a:ln>
              <a:noFill/>
            </a:ln>
            <a:effectLst>
              <a:outerShdw blurRad="571500" dist="9525" dir="5400000" algn="bl" rotWithShape="0">
                <a:srgbClr val="C7EDF0">
                  <a:alpha val="22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9" name="Google Shape;209;p18"/>
            <p:cNvSpPr/>
            <p:nvPr/>
          </p:nvSpPr>
          <p:spPr>
            <a:xfrm>
              <a:off x="6974038" y="1328652"/>
              <a:ext cx="2168468" cy="3595758"/>
            </a:xfrm>
            <a:custGeom>
              <a:avLst/>
              <a:gdLst/>
              <a:ahLst/>
              <a:cxnLst/>
              <a:rect l="l" t="t" r="r" b="b"/>
              <a:pathLst>
                <a:path w="67807" h="112385" extrusionOk="0">
                  <a:moveTo>
                    <a:pt x="29070" y="1"/>
                  </a:moveTo>
                  <a:cubicBezTo>
                    <a:pt x="26384" y="1"/>
                    <a:pt x="23570" y="742"/>
                    <a:pt x="20646" y="2443"/>
                  </a:cubicBezTo>
                  <a:cubicBezTo>
                    <a:pt x="11538" y="7753"/>
                    <a:pt x="4680" y="17480"/>
                    <a:pt x="3335" y="28053"/>
                  </a:cubicBezTo>
                  <a:cubicBezTo>
                    <a:pt x="1" y="54402"/>
                    <a:pt x="19420" y="69618"/>
                    <a:pt x="37029" y="85477"/>
                  </a:cubicBezTo>
                  <a:cubicBezTo>
                    <a:pt x="44923" y="92597"/>
                    <a:pt x="50793" y="102788"/>
                    <a:pt x="59746" y="108611"/>
                  </a:cubicBezTo>
                  <a:cubicBezTo>
                    <a:pt x="62187" y="110182"/>
                    <a:pt x="64902" y="111468"/>
                    <a:pt x="67795" y="112385"/>
                  </a:cubicBezTo>
                  <a:lnTo>
                    <a:pt x="67795" y="39959"/>
                  </a:lnTo>
                  <a:lnTo>
                    <a:pt x="67807" y="39959"/>
                  </a:lnTo>
                  <a:cubicBezTo>
                    <a:pt x="67402" y="39328"/>
                    <a:pt x="67021" y="38721"/>
                    <a:pt x="66628" y="38114"/>
                  </a:cubicBezTo>
                  <a:cubicBezTo>
                    <a:pt x="60294" y="28125"/>
                    <a:pt x="53234" y="18028"/>
                    <a:pt x="45399" y="9158"/>
                  </a:cubicBezTo>
                  <a:cubicBezTo>
                    <a:pt x="40796" y="3956"/>
                    <a:pt x="35276" y="1"/>
                    <a:pt x="29070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4000">
                  <a:srgbClr val="E4F8F9"/>
                </a:gs>
                <a:gs pos="100000">
                  <a:srgbClr val="C7EDF0"/>
                </a:gs>
              </a:gsLst>
              <a:lin ang="2698631" scaled="0"/>
            </a:gradFill>
            <a:ln>
              <a:noFill/>
            </a:ln>
            <a:effectLst>
              <a:outerShdw blurRad="471488" algn="bl" rotWithShape="0">
                <a:srgbClr val="C7EDF0">
                  <a:alpha val="24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" name="Google Shape;210;p18"/>
            <p:cNvSpPr/>
            <p:nvPr/>
          </p:nvSpPr>
          <p:spPr>
            <a:xfrm>
              <a:off x="8867574" y="2713747"/>
              <a:ext cx="16022" cy="13982"/>
            </a:xfrm>
            <a:custGeom>
              <a:avLst/>
              <a:gdLst/>
              <a:ahLst/>
              <a:cxnLst/>
              <a:rect l="l" t="t" r="r" b="b"/>
              <a:pathLst>
                <a:path w="501" h="437" extrusionOk="0">
                  <a:moveTo>
                    <a:pt x="347" y="1"/>
                  </a:moveTo>
                  <a:cubicBezTo>
                    <a:pt x="279" y="1"/>
                    <a:pt x="150" y="29"/>
                    <a:pt x="1" y="38"/>
                  </a:cubicBezTo>
                  <a:cubicBezTo>
                    <a:pt x="96" y="240"/>
                    <a:pt x="132" y="371"/>
                    <a:pt x="215" y="431"/>
                  </a:cubicBezTo>
                  <a:cubicBezTo>
                    <a:pt x="223" y="435"/>
                    <a:pt x="233" y="436"/>
                    <a:pt x="244" y="436"/>
                  </a:cubicBezTo>
                  <a:cubicBezTo>
                    <a:pt x="304" y="436"/>
                    <a:pt x="411" y="391"/>
                    <a:pt x="501" y="371"/>
                  </a:cubicBezTo>
                  <a:cubicBezTo>
                    <a:pt x="477" y="252"/>
                    <a:pt x="477" y="121"/>
                    <a:pt x="394" y="14"/>
                  </a:cubicBezTo>
                  <a:cubicBezTo>
                    <a:pt x="387" y="5"/>
                    <a:pt x="371" y="1"/>
                    <a:pt x="3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" name="Google Shape;211;p18"/>
            <p:cNvSpPr/>
            <p:nvPr/>
          </p:nvSpPr>
          <p:spPr>
            <a:xfrm>
              <a:off x="9113180" y="2750733"/>
              <a:ext cx="15254" cy="16413"/>
            </a:xfrm>
            <a:custGeom>
              <a:avLst/>
              <a:gdLst/>
              <a:ahLst/>
              <a:cxnLst/>
              <a:rect l="l" t="t" r="r" b="b"/>
              <a:pathLst>
                <a:path w="477" h="513" extrusionOk="0">
                  <a:moveTo>
                    <a:pt x="381" y="1"/>
                  </a:moveTo>
                  <a:cubicBezTo>
                    <a:pt x="262" y="25"/>
                    <a:pt x="131" y="25"/>
                    <a:pt x="24" y="108"/>
                  </a:cubicBezTo>
                  <a:cubicBezTo>
                    <a:pt x="0" y="132"/>
                    <a:pt x="36" y="299"/>
                    <a:pt x="60" y="513"/>
                  </a:cubicBezTo>
                  <a:cubicBezTo>
                    <a:pt x="250" y="418"/>
                    <a:pt x="381" y="370"/>
                    <a:pt x="441" y="287"/>
                  </a:cubicBezTo>
                  <a:cubicBezTo>
                    <a:pt x="476" y="239"/>
                    <a:pt x="417" y="108"/>
                    <a:pt x="38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" name="Google Shape;212;p18"/>
            <p:cNvSpPr/>
            <p:nvPr/>
          </p:nvSpPr>
          <p:spPr>
            <a:xfrm>
              <a:off x="239900" y="251050"/>
              <a:ext cx="2516100" cy="25161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" name="Google Shape;213;p18"/>
            <p:cNvSpPr/>
            <p:nvPr/>
          </p:nvSpPr>
          <p:spPr>
            <a:xfrm>
              <a:off x="6775500" y="2542300"/>
              <a:ext cx="1655400" cy="16554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14" name="Google Shape;214;p18"/>
          <p:cNvSpPr/>
          <p:nvPr/>
        </p:nvSpPr>
        <p:spPr>
          <a:xfrm>
            <a:off x="6107400" y="-100"/>
            <a:ext cx="6096000" cy="6858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57200" algn="bl" rotWithShape="0">
              <a:schemeClr val="accent3">
                <a:alpha val="3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5" name="Google Shape;215;p18"/>
          <p:cNvSpPr txBox="1">
            <a:spLocks noGrp="1"/>
          </p:cNvSpPr>
          <p:nvPr>
            <p:ph type="title"/>
          </p:nvPr>
        </p:nvSpPr>
        <p:spPr>
          <a:xfrm>
            <a:off x="950800" y="4076951"/>
            <a:ext cx="36332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216" name="Google Shape;216;p18"/>
          <p:cNvSpPr txBox="1">
            <a:spLocks noGrp="1"/>
          </p:cNvSpPr>
          <p:nvPr>
            <p:ph type="subTitle" idx="1"/>
          </p:nvPr>
        </p:nvSpPr>
        <p:spPr>
          <a:xfrm>
            <a:off x="7071600" y="1285667"/>
            <a:ext cx="4169600" cy="9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17" name="Google Shape;217;p18"/>
          <p:cNvSpPr txBox="1">
            <a:spLocks noGrp="1"/>
          </p:cNvSpPr>
          <p:nvPr>
            <p:ph type="subTitle" idx="2"/>
          </p:nvPr>
        </p:nvSpPr>
        <p:spPr>
          <a:xfrm>
            <a:off x="7071600" y="3218933"/>
            <a:ext cx="4169600" cy="9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18" name="Google Shape;218;p18"/>
          <p:cNvSpPr txBox="1">
            <a:spLocks noGrp="1"/>
          </p:cNvSpPr>
          <p:nvPr>
            <p:ph type="subTitle" idx="3"/>
          </p:nvPr>
        </p:nvSpPr>
        <p:spPr>
          <a:xfrm>
            <a:off x="7071600" y="5173600"/>
            <a:ext cx="4169600" cy="9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19" name="Google Shape;219;p18"/>
          <p:cNvSpPr txBox="1">
            <a:spLocks noGrp="1"/>
          </p:cNvSpPr>
          <p:nvPr>
            <p:ph type="title" idx="4" hasCustomPrompt="1"/>
          </p:nvPr>
        </p:nvSpPr>
        <p:spPr>
          <a:xfrm>
            <a:off x="5626533" y="1192617"/>
            <a:ext cx="938800" cy="53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20" name="Google Shape;220;p18"/>
          <p:cNvSpPr txBox="1">
            <a:spLocks noGrp="1"/>
          </p:cNvSpPr>
          <p:nvPr>
            <p:ph type="title" idx="5" hasCustomPrompt="1"/>
          </p:nvPr>
        </p:nvSpPr>
        <p:spPr>
          <a:xfrm>
            <a:off x="5626533" y="3160800"/>
            <a:ext cx="938800" cy="53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21" name="Google Shape;221;p18"/>
          <p:cNvSpPr txBox="1">
            <a:spLocks noGrp="1"/>
          </p:cNvSpPr>
          <p:nvPr>
            <p:ph type="title" idx="6" hasCustomPrompt="1"/>
          </p:nvPr>
        </p:nvSpPr>
        <p:spPr>
          <a:xfrm>
            <a:off x="5626533" y="5041617"/>
            <a:ext cx="938800" cy="53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22" name="Google Shape;222;p18"/>
          <p:cNvSpPr txBox="1">
            <a:spLocks noGrp="1"/>
          </p:cNvSpPr>
          <p:nvPr>
            <p:ph type="subTitle" idx="7"/>
          </p:nvPr>
        </p:nvSpPr>
        <p:spPr>
          <a:xfrm>
            <a:off x="7071600" y="770000"/>
            <a:ext cx="4169600" cy="62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23" name="Google Shape;223;p18"/>
          <p:cNvSpPr txBox="1">
            <a:spLocks noGrp="1"/>
          </p:cNvSpPr>
          <p:nvPr>
            <p:ph type="subTitle" idx="8"/>
          </p:nvPr>
        </p:nvSpPr>
        <p:spPr>
          <a:xfrm>
            <a:off x="7071600" y="2715967"/>
            <a:ext cx="4169600" cy="62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24" name="Google Shape;224;p18"/>
          <p:cNvSpPr txBox="1">
            <a:spLocks noGrp="1"/>
          </p:cNvSpPr>
          <p:nvPr>
            <p:ph type="subTitle" idx="9"/>
          </p:nvPr>
        </p:nvSpPr>
        <p:spPr>
          <a:xfrm>
            <a:off x="7071600" y="4657933"/>
            <a:ext cx="4169600" cy="62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23292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6" name="Google Shape;226;p19"/>
          <p:cNvGrpSpPr/>
          <p:nvPr/>
        </p:nvGrpSpPr>
        <p:grpSpPr>
          <a:xfrm>
            <a:off x="1957" y="212"/>
            <a:ext cx="12188089" cy="6857576"/>
            <a:chOff x="92" y="390"/>
            <a:chExt cx="9141067" cy="5143182"/>
          </a:xfrm>
        </p:grpSpPr>
        <p:sp>
          <p:nvSpPr>
            <p:cNvPr id="227" name="Google Shape;227;p19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5000">
                  <a:srgbClr val="E4F8F9"/>
                </a:gs>
                <a:gs pos="100000">
                  <a:srgbClr val="C7ED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" name="Google Shape;228;p19"/>
            <p:cNvSpPr/>
            <p:nvPr/>
          </p:nvSpPr>
          <p:spPr>
            <a:xfrm flipH="1">
              <a:off x="5534049" y="2349"/>
              <a:ext cx="3607101" cy="2152776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9" name="Google Shape;229;p19"/>
            <p:cNvSpPr/>
            <p:nvPr/>
          </p:nvSpPr>
          <p:spPr>
            <a:xfrm>
              <a:off x="394150" y="409575"/>
              <a:ext cx="2521800" cy="25221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0" name="Google Shape;230;p19"/>
            <p:cNvSpPr/>
            <p:nvPr/>
          </p:nvSpPr>
          <p:spPr>
            <a:xfrm>
              <a:off x="7252150" y="3228975"/>
              <a:ext cx="1493100" cy="14934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231" name="Google Shape;231;p19"/>
            <p:cNvGrpSpPr/>
            <p:nvPr/>
          </p:nvGrpSpPr>
          <p:grpSpPr>
            <a:xfrm rot="5400000" flipH="1">
              <a:off x="1182987" y="211204"/>
              <a:ext cx="3749473" cy="6115263"/>
              <a:chOff x="2597675" y="1705125"/>
              <a:chExt cx="359200" cy="571600"/>
            </a:xfrm>
          </p:grpSpPr>
          <p:sp>
            <p:nvSpPr>
              <p:cNvPr id="232" name="Google Shape;232;p19"/>
              <p:cNvSpPr/>
              <p:nvPr/>
            </p:nvSpPr>
            <p:spPr>
              <a:xfrm>
                <a:off x="2598025" y="1705125"/>
                <a:ext cx="358850" cy="571600"/>
              </a:xfrm>
              <a:custGeom>
                <a:avLst/>
                <a:gdLst/>
                <a:ahLst/>
                <a:cxnLst/>
                <a:rect l="l" t="t" r="r" b="b"/>
                <a:pathLst>
                  <a:path w="14354" h="22864" extrusionOk="0">
                    <a:moveTo>
                      <a:pt x="7154" y="1"/>
                    </a:moveTo>
                    <a:cubicBezTo>
                      <a:pt x="4545" y="1"/>
                      <a:pt x="1938" y="984"/>
                      <a:pt x="1" y="2750"/>
                    </a:cubicBezTo>
                    <a:lnTo>
                      <a:pt x="1" y="22864"/>
                    </a:lnTo>
                    <a:lnTo>
                      <a:pt x="14131" y="22864"/>
                    </a:lnTo>
                    <a:cubicBezTo>
                      <a:pt x="13838" y="22055"/>
                      <a:pt x="13377" y="21301"/>
                      <a:pt x="12791" y="20674"/>
                    </a:cubicBezTo>
                    <a:cubicBezTo>
                      <a:pt x="11885" y="19739"/>
                      <a:pt x="10671" y="19084"/>
                      <a:pt x="10030" y="17954"/>
                    </a:cubicBezTo>
                    <a:cubicBezTo>
                      <a:pt x="9193" y="16517"/>
                      <a:pt x="9458" y="14662"/>
                      <a:pt x="10169" y="13155"/>
                    </a:cubicBezTo>
                    <a:cubicBezTo>
                      <a:pt x="10881" y="11649"/>
                      <a:pt x="11982" y="10366"/>
                      <a:pt x="12861" y="8957"/>
                    </a:cubicBezTo>
                    <a:cubicBezTo>
                      <a:pt x="13712" y="7520"/>
                      <a:pt x="14354" y="5832"/>
                      <a:pt x="13963" y="4214"/>
                    </a:cubicBezTo>
                    <a:cubicBezTo>
                      <a:pt x="13447" y="1955"/>
                      <a:pt x="11132" y="546"/>
                      <a:pt x="8844" y="141"/>
                    </a:cubicBezTo>
                    <a:cubicBezTo>
                      <a:pt x="8285" y="47"/>
                      <a:pt x="7720" y="1"/>
                      <a:pt x="7154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57188" algn="bl" rotWithShape="0">
                  <a:srgbClr val="C7EDF0">
                    <a:alpha val="37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3" name="Google Shape;233;p19"/>
              <p:cNvSpPr/>
              <p:nvPr/>
            </p:nvSpPr>
            <p:spPr>
              <a:xfrm>
                <a:off x="2597675" y="1883900"/>
                <a:ext cx="197050" cy="392825"/>
              </a:xfrm>
              <a:custGeom>
                <a:avLst/>
                <a:gdLst/>
                <a:ahLst/>
                <a:cxnLst/>
                <a:rect l="l" t="t" r="r" b="b"/>
                <a:pathLst>
                  <a:path w="7882" h="15713" extrusionOk="0">
                    <a:moveTo>
                      <a:pt x="3114" y="0"/>
                    </a:moveTo>
                    <a:cubicBezTo>
                      <a:pt x="2037" y="0"/>
                      <a:pt x="957" y="254"/>
                      <a:pt x="1" y="732"/>
                    </a:cubicBezTo>
                    <a:lnTo>
                      <a:pt x="1" y="15713"/>
                    </a:lnTo>
                    <a:lnTo>
                      <a:pt x="7882" y="15713"/>
                    </a:lnTo>
                    <a:cubicBezTo>
                      <a:pt x="7756" y="14862"/>
                      <a:pt x="7393" y="14025"/>
                      <a:pt x="6780" y="13411"/>
                    </a:cubicBezTo>
                    <a:cubicBezTo>
                      <a:pt x="6194" y="12811"/>
                      <a:pt x="5413" y="12393"/>
                      <a:pt x="4994" y="11654"/>
                    </a:cubicBezTo>
                    <a:cubicBezTo>
                      <a:pt x="4450" y="10733"/>
                      <a:pt x="4618" y="9505"/>
                      <a:pt x="5078" y="8529"/>
                    </a:cubicBezTo>
                    <a:cubicBezTo>
                      <a:pt x="5552" y="7553"/>
                      <a:pt x="6264" y="6716"/>
                      <a:pt x="6822" y="5795"/>
                    </a:cubicBezTo>
                    <a:cubicBezTo>
                      <a:pt x="7379" y="4875"/>
                      <a:pt x="7798" y="3773"/>
                      <a:pt x="7547" y="2726"/>
                    </a:cubicBezTo>
                    <a:cubicBezTo>
                      <a:pt x="7198" y="1262"/>
                      <a:pt x="5706" y="341"/>
                      <a:pt x="4213" y="90"/>
                    </a:cubicBezTo>
                    <a:cubicBezTo>
                      <a:pt x="3851" y="30"/>
                      <a:pt x="3483" y="0"/>
                      <a:pt x="311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00038" algn="bl" rotWithShape="0">
                  <a:srgbClr val="C7EDF0">
                    <a:alpha val="42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4" name="Google Shape;234;p19"/>
              <p:cNvSpPr/>
              <p:nvPr/>
            </p:nvSpPr>
            <p:spPr>
              <a:xfrm>
                <a:off x="2598025" y="2010625"/>
                <a:ext cx="90000" cy="265750"/>
              </a:xfrm>
              <a:custGeom>
                <a:avLst/>
                <a:gdLst/>
                <a:ahLst/>
                <a:cxnLst/>
                <a:rect l="l" t="t" r="r" b="b"/>
                <a:pathLst>
                  <a:path w="3600" h="10630" extrusionOk="0">
                    <a:moveTo>
                      <a:pt x="1" y="1"/>
                    </a:moveTo>
                    <a:lnTo>
                      <a:pt x="1" y="10630"/>
                    </a:lnTo>
                    <a:lnTo>
                      <a:pt x="3599" y="10630"/>
                    </a:lnTo>
                    <a:cubicBezTo>
                      <a:pt x="2902" y="9946"/>
                      <a:pt x="2023" y="9318"/>
                      <a:pt x="1716" y="8412"/>
                    </a:cubicBezTo>
                    <a:cubicBezTo>
                      <a:pt x="1423" y="7575"/>
                      <a:pt x="1674" y="6640"/>
                      <a:pt x="2051" y="5817"/>
                    </a:cubicBezTo>
                    <a:cubicBezTo>
                      <a:pt x="2414" y="4994"/>
                      <a:pt x="2902" y="4227"/>
                      <a:pt x="3111" y="3362"/>
                    </a:cubicBezTo>
                    <a:cubicBezTo>
                      <a:pt x="3320" y="2484"/>
                      <a:pt x="3181" y="1465"/>
                      <a:pt x="2470" y="894"/>
                    </a:cubicBezTo>
                    <a:cubicBezTo>
                      <a:pt x="1772" y="363"/>
                      <a:pt x="740" y="405"/>
                      <a:pt x="1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235" name="Google Shape;235;p19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236" name="Google Shape;236;p19"/>
          <p:cNvSpPr txBox="1">
            <a:spLocks noGrp="1"/>
          </p:cNvSpPr>
          <p:nvPr>
            <p:ph type="subTitle" idx="1"/>
          </p:nvPr>
        </p:nvSpPr>
        <p:spPr>
          <a:xfrm>
            <a:off x="947600" y="2354833"/>
            <a:ext cx="3096800" cy="64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37" name="Google Shape;237;p19"/>
          <p:cNvSpPr txBox="1">
            <a:spLocks noGrp="1"/>
          </p:cNvSpPr>
          <p:nvPr>
            <p:ph type="subTitle" idx="2"/>
          </p:nvPr>
        </p:nvSpPr>
        <p:spPr>
          <a:xfrm>
            <a:off x="947600" y="2887259"/>
            <a:ext cx="3096800" cy="9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38" name="Google Shape;238;p19"/>
          <p:cNvSpPr txBox="1">
            <a:spLocks noGrp="1"/>
          </p:cNvSpPr>
          <p:nvPr>
            <p:ph type="subTitle" idx="3"/>
          </p:nvPr>
        </p:nvSpPr>
        <p:spPr>
          <a:xfrm>
            <a:off x="4545963" y="2354833"/>
            <a:ext cx="3096800" cy="64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39" name="Google Shape;239;p19"/>
          <p:cNvSpPr txBox="1">
            <a:spLocks noGrp="1"/>
          </p:cNvSpPr>
          <p:nvPr>
            <p:ph type="subTitle" idx="4"/>
          </p:nvPr>
        </p:nvSpPr>
        <p:spPr>
          <a:xfrm>
            <a:off x="4545963" y="2887259"/>
            <a:ext cx="3096800" cy="9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40" name="Google Shape;240;p19"/>
          <p:cNvSpPr txBox="1">
            <a:spLocks noGrp="1"/>
          </p:cNvSpPr>
          <p:nvPr>
            <p:ph type="subTitle" idx="5"/>
          </p:nvPr>
        </p:nvSpPr>
        <p:spPr>
          <a:xfrm>
            <a:off x="8144325" y="2354833"/>
            <a:ext cx="3096800" cy="64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41" name="Google Shape;241;p19"/>
          <p:cNvSpPr txBox="1">
            <a:spLocks noGrp="1"/>
          </p:cNvSpPr>
          <p:nvPr>
            <p:ph type="subTitle" idx="6"/>
          </p:nvPr>
        </p:nvSpPr>
        <p:spPr>
          <a:xfrm>
            <a:off x="8144325" y="2887259"/>
            <a:ext cx="3096800" cy="9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42" name="Google Shape;242;p19"/>
          <p:cNvSpPr txBox="1">
            <a:spLocks noGrp="1"/>
          </p:cNvSpPr>
          <p:nvPr>
            <p:ph type="subTitle" idx="7"/>
          </p:nvPr>
        </p:nvSpPr>
        <p:spPr>
          <a:xfrm>
            <a:off x="947600" y="4763567"/>
            <a:ext cx="3096800" cy="64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43" name="Google Shape;243;p19"/>
          <p:cNvSpPr txBox="1">
            <a:spLocks noGrp="1"/>
          </p:cNvSpPr>
          <p:nvPr>
            <p:ph type="subTitle" idx="8"/>
          </p:nvPr>
        </p:nvSpPr>
        <p:spPr>
          <a:xfrm>
            <a:off x="947600" y="5295992"/>
            <a:ext cx="3096800" cy="9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44" name="Google Shape;244;p19"/>
          <p:cNvSpPr txBox="1">
            <a:spLocks noGrp="1"/>
          </p:cNvSpPr>
          <p:nvPr>
            <p:ph type="subTitle" idx="9"/>
          </p:nvPr>
        </p:nvSpPr>
        <p:spPr>
          <a:xfrm>
            <a:off x="4545963" y="4763567"/>
            <a:ext cx="3096800" cy="64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45" name="Google Shape;245;p19"/>
          <p:cNvSpPr txBox="1">
            <a:spLocks noGrp="1"/>
          </p:cNvSpPr>
          <p:nvPr>
            <p:ph type="subTitle" idx="13"/>
          </p:nvPr>
        </p:nvSpPr>
        <p:spPr>
          <a:xfrm>
            <a:off x="4545963" y="5295992"/>
            <a:ext cx="3096800" cy="9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46" name="Google Shape;246;p19"/>
          <p:cNvSpPr txBox="1">
            <a:spLocks noGrp="1"/>
          </p:cNvSpPr>
          <p:nvPr>
            <p:ph type="subTitle" idx="14"/>
          </p:nvPr>
        </p:nvSpPr>
        <p:spPr>
          <a:xfrm>
            <a:off x="8144325" y="4763567"/>
            <a:ext cx="3096800" cy="64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47" name="Google Shape;247;p19"/>
          <p:cNvSpPr txBox="1">
            <a:spLocks noGrp="1"/>
          </p:cNvSpPr>
          <p:nvPr>
            <p:ph type="subTitle" idx="15"/>
          </p:nvPr>
        </p:nvSpPr>
        <p:spPr>
          <a:xfrm>
            <a:off x="8144325" y="5295992"/>
            <a:ext cx="3096800" cy="9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06436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2">
  <p:cSld name="Title and three columns 2"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9" name="Google Shape;249;p20"/>
          <p:cNvGrpSpPr/>
          <p:nvPr/>
        </p:nvGrpSpPr>
        <p:grpSpPr>
          <a:xfrm>
            <a:off x="1870" y="-2"/>
            <a:ext cx="12188260" cy="6858003"/>
            <a:chOff x="2842" y="390"/>
            <a:chExt cx="9141195" cy="5143502"/>
          </a:xfrm>
        </p:grpSpPr>
        <p:sp>
          <p:nvSpPr>
            <p:cNvPr id="250" name="Google Shape;250;p20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5000">
                  <a:srgbClr val="E4F8F9"/>
                </a:gs>
                <a:gs pos="100000">
                  <a:srgbClr val="C7ED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" name="Google Shape;251;p20"/>
            <p:cNvSpPr/>
            <p:nvPr/>
          </p:nvSpPr>
          <p:spPr>
            <a:xfrm>
              <a:off x="4072629" y="400"/>
              <a:ext cx="5065578" cy="5143492"/>
            </a:xfrm>
            <a:custGeom>
              <a:avLst/>
              <a:gdLst/>
              <a:ahLst/>
              <a:cxnLst/>
              <a:rect l="l" t="t" r="r" b="b"/>
              <a:pathLst>
                <a:path w="22235" h="22577" extrusionOk="0">
                  <a:moveTo>
                    <a:pt x="3376" y="0"/>
                  </a:moveTo>
                  <a:cubicBezTo>
                    <a:pt x="3976" y="503"/>
                    <a:pt x="4590" y="1074"/>
                    <a:pt x="4813" y="1828"/>
                  </a:cubicBezTo>
                  <a:cubicBezTo>
                    <a:pt x="5287" y="3376"/>
                    <a:pt x="4004" y="4869"/>
                    <a:pt x="2958" y="6096"/>
                  </a:cubicBezTo>
                  <a:cubicBezTo>
                    <a:pt x="1340" y="8007"/>
                    <a:pt x="1" y="10546"/>
                    <a:pt x="768" y="12917"/>
                  </a:cubicBezTo>
                  <a:cubicBezTo>
                    <a:pt x="1061" y="13824"/>
                    <a:pt x="1633" y="14605"/>
                    <a:pt x="2330" y="15260"/>
                  </a:cubicBezTo>
                  <a:cubicBezTo>
                    <a:pt x="3614" y="16453"/>
                    <a:pt x="5360" y="17207"/>
                    <a:pt x="7085" y="17207"/>
                  </a:cubicBezTo>
                  <a:cubicBezTo>
                    <a:pt x="7739" y="17207"/>
                    <a:pt x="8390" y="17098"/>
                    <a:pt x="9012" y="16864"/>
                  </a:cubicBezTo>
                  <a:cubicBezTo>
                    <a:pt x="10281" y="16376"/>
                    <a:pt x="11355" y="15428"/>
                    <a:pt x="12554" y="14800"/>
                  </a:cubicBezTo>
                  <a:cubicBezTo>
                    <a:pt x="13205" y="14463"/>
                    <a:pt x="13969" y="14239"/>
                    <a:pt x="14698" y="14239"/>
                  </a:cubicBezTo>
                  <a:cubicBezTo>
                    <a:pt x="15328" y="14239"/>
                    <a:pt x="15933" y="14406"/>
                    <a:pt x="16418" y="14814"/>
                  </a:cubicBezTo>
                  <a:cubicBezTo>
                    <a:pt x="17994" y="16139"/>
                    <a:pt x="17158" y="18775"/>
                    <a:pt x="18022" y="20644"/>
                  </a:cubicBezTo>
                  <a:cubicBezTo>
                    <a:pt x="18639" y="21912"/>
                    <a:pt x="20050" y="22576"/>
                    <a:pt x="21479" y="22576"/>
                  </a:cubicBezTo>
                  <a:cubicBezTo>
                    <a:pt x="21732" y="22576"/>
                    <a:pt x="21985" y="22555"/>
                    <a:pt x="22235" y="22514"/>
                  </a:cubicBezTo>
                  <a:lnTo>
                    <a:pt x="22235" y="11731"/>
                  </a:lnTo>
                  <a:cubicBezTo>
                    <a:pt x="21968" y="11816"/>
                    <a:pt x="21686" y="11853"/>
                    <a:pt x="21405" y="11853"/>
                  </a:cubicBezTo>
                  <a:cubicBezTo>
                    <a:pt x="21319" y="11853"/>
                    <a:pt x="21232" y="11849"/>
                    <a:pt x="21147" y="11843"/>
                  </a:cubicBezTo>
                  <a:cubicBezTo>
                    <a:pt x="19403" y="11703"/>
                    <a:pt x="17855" y="10322"/>
                    <a:pt x="17436" y="8607"/>
                  </a:cubicBezTo>
                  <a:cubicBezTo>
                    <a:pt x="17255" y="7909"/>
                    <a:pt x="17255" y="7184"/>
                    <a:pt x="17074" y="6487"/>
                  </a:cubicBezTo>
                  <a:cubicBezTo>
                    <a:pt x="16879" y="5789"/>
                    <a:pt x="16460" y="5092"/>
                    <a:pt x="15763" y="4869"/>
                  </a:cubicBezTo>
                  <a:cubicBezTo>
                    <a:pt x="15584" y="4809"/>
                    <a:pt x="15400" y="4788"/>
                    <a:pt x="15213" y="4788"/>
                  </a:cubicBezTo>
                  <a:cubicBezTo>
                    <a:pt x="14833" y="4788"/>
                    <a:pt x="14440" y="4873"/>
                    <a:pt x="14047" y="4882"/>
                  </a:cubicBezTo>
                  <a:cubicBezTo>
                    <a:pt x="14004" y="4884"/>
                    <a:pt x="13962" y="4885"/>
                    <a:pt x="13919" y="4885"/>
                  </a:cubicBezTo>
                  <a:cubicBezTo>
                    <a:pt x="11743" y="4885"/>
                    <a:pt x="9903" y="2456"/>
                    <a:pt x="10546" y="363"/>
                  </a:cubicBezTo>
                  <a:cubicBezTo>
                    <a:pt x="10588" y="238"/>
                    <a:pt x="10630" y="126"/>
                    <a:pt x="10685" y="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" name="Google Shape;252;p20"/>
            <p:cNvSpPr/>
            <p:nvPr/>
          </p:nvSpPr>
          <p:spPr>
            <a:xfrm>
              <a:off x="5612325" y="6250"/>
              <a:ext cx="3531694" cy="4203004"/>
            </a:xfrm>
            <a:custGeom>
              <a:avLst/>
              <a:gdLst/>
              <a:ahLst/>
              <a:cxnLst/>
              <a:rect l="l" t="t" r="r" b="b"/>
              <a:pathLst>
                <a:path w="16823" h="20087" extrusionOk="0">
                  <a:moveTo>
                    <a:pt x="1" y="0"/>
                  </a:moveTo>
                  <a:cubicBezTo>
                    <a:pt x="1" y="0"/>
                    <a:pt x="2428" y="1088"/>
                    <a:pt x="2009" y="4185"/>
                  </a:cubicBezTo>
                  <a:cubicBezTo>
                    <a:pt x="1591" y="7295"/>
                    <a:pt x="1619" y="9165"/>
                    <a:pt x="5022" y="9820"/>
                  </a:cubicBezTo>
                  <a:cubicBezTo>
                    <a:pt x="8426" y="10490"/>
                    <a:pt x="9054" y="12819"/>
                    <a:pt x="8984" y="14061"/>
                  </a:cubicBezTo>
                  <a:cubicBezTo>
                    <a:pt x="8914" y="15297"/>
                    <a:pt x="9619" y="20087"/>
                    <a:pt x="16730" y="20087"/>
                  </a:cubicBezTo>
                  <a:cubicBezTo>
                    <a:pt x="16761" y="20087"/>
                    <a:pt x="16792" y="20087"/>
                    <a:pt x="16823" y="20086"/>
                  </a:cubicBezTo>
                  <a:lnTo>
                    <a:pt x="16823" y="6389"/>
                  </a:lnTo>
                  <a:lnTo>
                    <a:pt x="10644" y="1423"/>
                  </a:lnTo>
                  <a:lnTo>
                    <a:pt x="6626" y="28"/>
                  </a:lnTo>
                  <a:lnTo>
                    <a:pt x="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371475" algn="bl" rotWithShape="0">
                <a:srgbClr val="C7EDF0">
                  <a:alpha val="4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" name="Google Shape;253;p20"/>
            <p:cNvSpPr/>
            <p:nvPr/>
          </p:nvSpPr>
          <p:spPr>
            <a:xfrm>
              <a:off x="6838948" y="3325"/>
              <a:ext cx="2305089" cy="2210890"/>
            </a:xfrm>
            <a:custGeom>
              <a:avLst/>
              <a:gdLst/>
              <a:ahLst/>
              <a:cxnLst/>
              <a:rect l="l" t="t" r="r" b="b"/>
              <a:pathLst>
                <a:path w="12345" h="11854" extrusionOk="0">
                  <a:moveTo>
                    <a:pt x="781" y="0"/>
                  </a:moveTo>
                  <a:cubicBezTo>
                    <a:pt x="726" y="126"/>
                    <a:pt x="698" y="238"/>
                    <a:pt x="642" y="363"/>
                  </a:cubicBezTo>
                  <a:cubicBezTo>
                    <a:pt x="0" y="2451"/>
                    <a:pt x="1829" y="4886"/>
                    <a:pt x="3998" y="4886"/>
                  </a:cubicBezTo>
                  <a:cubicBezTo>
                    <a:pt x="4046" y="4886"/>
                    <a:pt x="4095" y="4885"/>
                    <a:pt x="4143" y="4882"/>
                  </a:cubicBezTo>
                  <a:cubicBezTo>
                    <a:pt x="4519" y="4864"/>
                    <a:pt x="4908" y="4785"/>
                    <a:pt x="5285" y="4785"/>
                  </a:cubicBezTo>
                  <a:cubicBezTo>
                    <a:pt x="5480" y="4785"/>
                    <a:pt x="5673" y="4806"/>
                    <a:pt x="5859" y="4868"/>
                  </a:cubicBezTo>
                  <a:cubicBezTo>
                    <a:pt x="6556" y="5078"/>
                    <a:pt x="6975" y="5789"/>
                    <a:pt x="7156" y="6487"/>
                  </a:cubicBezTo>
                  <a:cubicBezTo>
                    <a:pt x="7351" y="7184"/>
                    <a:pt x="7351" y="7923"/>
                    <a:pt x="7532" y="8621"/>
                  </a:cubicBezTo>
                  <a:cubicBezTo>
                    <a:pt x="7965" y="10308"/>
                    <a:pt x="9513" y="11703"/>
                    <a:pt x="11257" y="11843"/>
                  </a:cubicBezTo>
                  <a:cubicBezTo>
                    <a:pt x="11350" y="11850"/>
                    <a:pt x="11443" y="11853"/>
                    <a:pt x="11535" y="11853"/>
                  </a:cubicBezTo>
                  <a:cubicBezTo>
                    <a:pt x="11800" y="11853"/>
                    <a:pt x="12058" y="11825"/>
                    <a:pt x="12317" y="11773"/>
                  </a:cubicBezTo>
                  <a:lnTo>
                    <a:pt x="12317" y="1116"/>
                  </a:lnTo>
                  <a:cubicBezTo>
                    <a:pt x="12345" y="489"/>
                    <a:pt x="11857" y="0"/>
                    <a:pt x="11243" y="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" name="Google Shape;254;p20"/>
            <p:cNvSpPr/>
            <p:nvPr/>
          </p:nvSpPr>
          <p:spPr>
            <a:xfrm rot="10800000" flipH="1">
              <a:off x="2850" y="1504981"/>
              <a:ext cx="5964978" cy="3638119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" name="Google Shape;255;p20"/>
            <p:cNvSpPr/>
            <p:nvPr/>
          </p:nvSpPr>
          <p:spPr>
            <a:xfrm>
              <a:off x="452475" y="539396"/>
              <a:ext cx="1648500" cy="16485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56" name="Google Shape;256;p20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6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257" name="Google Shape;257;p20"/>
          <p:cNvSpPr txBox="1">
            <a:spLocks noGrp="1"/>
          </p:cNvSpPr>
          <p:nvPr>
            <p:ph type="subTitle" idx="1"/>
          </p:nvPr>
        </p:nvSpPr>
        <p:spPr>
          <a:xfrm>
            <a:off x="985933" y="4730733"/>
            <a:ext cx="3084400" cy="58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58" name="Google Shape;258;p20"/>
          <p:cNvSpPr txBox="1">
            <a:spLocks noGrp="1"/>
          </p:cNvSpPr>
          <p:nvPr>
            <p:ph type="subTitle" idx="2"/>
          </p:nvPr>
        </p:nvSpPr>
        <p:spPr>
          <a:xfrm>
            <a:off x="985933" y="2436000"/>
            <a:ext cx="3084400" cy="163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59" name="Google Shape;259;p20"/>
          <p:cNvSpPr txBox="1">
            <a:spLocks noGrp="1"/>
          </p:cNvSpPr>
          <p:nvPr>
            <p:ph type="subTitle" idx="3"/>
          </p:nvPr>
        </p:nvSpPr>
        <p:spPr>
          <a:xfrm>
            <a:off x="4562133" y="4730733"/>
            <a:ext cx="3084400" cy="58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60" name="Google Shape;260;p20"/>
          <p:cNvSpPr txBox="1">
            <a:spLocks noGrp="1"/>
          </p:cNvSpPr>
          <p:nvPr>
            <p:ph type="subTitle" idx="4"/>
          </p:nvPr>
        </p:nvSpPr>
        <p:spPr>
          <a:xfrm>
            <a:off x="4562133" y="2436000"/>
            <a:ext cx="3084400" cy="163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61" name="Google Shape;261;p20"/>
          <p:cNvSpPr txBox="1">
            <a:spLocks noGrp="1"/>
          </p:cNvSpPr>
          <p:nvPr>
            <p:ph type="subTitle" idx="5"/>
          </p:nvPr>
        </p:nvSpPr>
        <p:spPr>
          <a:xfrm>
            <a:off x="8138333" y="4730733"/>
            <a:ext cx="3084400" cy="58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62" name="Google Shape;262;p20"/>
          <p:cNvSpPr txBox="1">
            <a:spLocks noGrp="1"/>
          </p:cNvSpPr>
          <p:nvPr>
            <p:ph type="subTitle" idx="6"/>
          </p:nvPr>
        </p:nvSpPr>
        <p:spPr>
          <a:xfrm>
            <a:off x="8138333" y="2436000"/>
            <a:ext cx="3084400" cy="163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094087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 and two columns 2"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4" name="Google Shape;264;p21"/>
          <p:cNvGrpSpPr/>
          <p:nvPr/>
        </p:nvGrpSpPr>
        <p:grpSpPr>
          <a:xfrm>
            <a:off x="6758" y="2013"/>
            <a:ext cx="12181436" cy="6855825"/>
            <a:chOff x="5068" y="1509"/>
            <a:chExt cx="9136077" cy="5141869"/>
          </a:xfrm>
        </p:grpSpPr>
        <p:grpSp>
          <p:nvGrpSpPr>
            <p:cNvPr id="265" name="Google Shape;265;p21"/>
            <p:cNvGrpSpPr/>
            <p:nvPr/>
          </p:nvGrpSpPr>
          <p:grpSpPr>
            <a:xfrm rot="-5400000">
              <a:off x="4211660" y="213893"/>
              <a:ext cx="3749366" cy="6109604"/>
              <a:chOff x="2597675" y="1705125"/>
              <a:chExt cx="359200" cy="571600"/>
            </a:xfrm>
          </p:grpSpPr>
          <p:sp>
            <p:nvSpPr>
              <p:cNvPr id="266" name="Google Shape;266;p21"/>
              <p:cNvSpPr/>
              <p:nvPr/>
            </p:nvSpPr>
            <p:spPr>
              <a:xfrm>
                <a:off x="2598025" y="1705125"/>
                <a:ext cx="358850" cy="571600"/>
              </a:xfrm>
              <a:custGeom>
                <a:avLst/>
                <a:gdLst/>
                <a:ahLst/>
                <a:cxnLst/>
                <a:rect l="l" t="t" r="r" b="b"/>
                <a:pathLst>
                  <a:path w="14354" h="22864" extrusionOk="0">
                    <a:moveTo>
                      <a:pt x="7154" y="1"/>
                    </a:moveTo>
                    <a:cubicBezTo>
                      <a:pt x="4545" y="1"/>
                      <a:pt x="1938" y="984"/>
                      <a:pt x="1" y="2750"/>
                    </a:cubicBezTo>
                    <a:lnTo>
                      <a:pt x="1" y="22864"/>
                    </a:lnTo>
                    <a:lnTo>
                      <a:pt x="14131" y="22864"/>
                    </a:lnTo>
                    <a:cubicBezTo>
                      <a:pt x="13838" y="22055"/>
                      <a:pt x="13377" y="21301"/>
                      <a:pt x="12791" y="20674"/>
                    </a:cubicBezTo>
                    <a:cubicBezTo>
                      <a:pt x="11885" y="19739"/>
                      <a:pt x="10671" y="19084"/>
                      <a:pt x="10030" y="17954"/>
                    </a:cubicBezTo>
                    <a:cubicBezTo>
                      <a:pt x="9193" y="16517"/>
                      <a:pt x="9458" y="14662"/>
                      <a:pt x="10169" y="13155"/>
                    </a:cubicBezTo>
                    <a:cubicBezTo>
                      <a:pt x="10881" y="11649"/>
                      <a:pt x="11982" y="10366"/>
                      <a:pt x="12861" y="8957"/>
                    </a:cubicBezTo>
                    <a:cubicBezTo>
                      <a:pt x="13712" y="7520"/>
                      <a:pt x="14354" y="5832"/>
                      <a:pt x="13963" y="4214"/>
                    </a:cubicBezTo>
                    <a:cubicBezTo>
                      <a:pt x="13447" y="1955"/>
                      <a:pt x="11132" y="546"/>
                      <a:pt x="8844" y="141"/>
                    </a:cubicBezTo>
                    <a:cubicBezTo>
                      <a:pt x="8285" y="47"/>
                      <a:pt x="7720" y="1"/>
                      <a:pt x="715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57188" algn="bl" rotWithShape="0">
                  <a:schemeClr val="accent2">
                    <a:alpha val="37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67" name="Google Shape;267;p21"/>
              <p:cNvSpPr/>
              <p:nvPr/>
            </p:nvSpPr>
            <p:spPr>
              <a:xfrm>
                <a:off x="2597675" y="1883900"/>
                <a:ext cx="197050" cy="392825"/>
              </a:xfrm>
              <a:custGeom>
                <a:avLst/>
                <a:gdLst/>
                <a:ahLst/>
                <a:cxnLst/>
                <a:rect l="l" t="t" r="r" b="b"/>
                <a:pathLst>
                  <a:path w="7882" h="15713" extrusionOk="0">
                    <a:moveTo>
                      <a:pt x="3114" y="0"/>
                    </a:moveTo>
                    <a:cubicBezTo>
                      <a:pt x="2037" y="0"/>
                      <a:pt x="957" y="254"/>
                      <a:pt x="1" y="732"/>
                    </a:cubicBezTo>
                    <a:lnTo>
                      <a:pt x="1" y="15713"/>
                    </a:lnTo>
                    <a:lnTo>
                      <a:pt x="7882" y="15713"/>
                    </a:lnTo>
                    <a:cubicBezTo>
                      <a:pt x="7756" y="14862"/>
                      <a:pt x="7393" y="14025"/>
                      <a:pt x="6780" y="13411"/>
                    </a:cubicBezTo>
                    <a:cubicBezTo>
                      <a:pt x="6194" y="12811"/>
                      <a:pt x="5413" y="12393"/>
                      <a:pt x="4994" y="11654"/>
                    </a:cubicBezTo>
                    <a:cubicBezTo>
                      <a:pt x="4450" y="10733"/>
                      <a:pt x="4618" y="9505"/>
                      <a:pt x="5078" y="8529"/>
                    </a:cubicBezTo>
                    <a:cubicBezTo>
                      <a:pt x="5552" y="7553"/>
                      <a:pt x="6264" y="6716"/>
                      <a:pt x="6822" y="5795"/>
                    </a:cubicBezTo>
                    <a:cubicBezTo>
                      <a:pt x="7379" y="4875"/>
                      <a:pt x="7798" y="3773"/>
                      <a:pt x="7547" y="2726"/>
                    </a:cubicBezTo>
                    <a:cubicBezTo>
                      <a:pt x="7198" y="1262"/>
                      <a:pt x="5706" y="341"/>
                      <a:pt x="4213" y="90"/>
                    </a:cubicBezTo>
                    <a:cubicBezTo>
                      <a:pt x="3851" y="30"/>
                      <a:pt x="3483" y="0"/>
                      <a:pt x="3114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00038" algn="bl" rotWithShape="0">
                  <a:schemeClr val="accent2">
                    <a:alpha val="42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68" name="Google Shape;268;p21"/>
              <p:cNvSpPr/>
              <p:nvPr/>
            </p:nvSpPr>
            <p:spPr>
              <a:xfrm>
                <a:off x="2598025" y="2010625"/>
                <a:ext cx="90000" cy="265750"/>
              </a:xfrm>
              <a:custGeom>
                <a:avLst/>
                <a:gdLst/>
                <a:ahLst/>
                <a:cxnLst/>
                <a:rect l="l" t="t" r="r" b="b"/>
                <a:pathLst>
                  <a:path w="3600" h="10630" extrusionOk="0">
                    <a:moveTo>
                      <a:pt x="1" y="1"/>
                    </a:moveTo>
                    <a:lnTo>
                      <a:pt x="1" y="10630"/>
                    </a:lnTo>
                    <a:lnTo>
                      <a:pt x="3599" y="10630"/>
                    </a:lnTo>
                    <a:cubicBezTo>
                      <a:pt x="2902" y="9946"/>
                      <a:pt x="2023" y="9318"/>
                      <a:pt x="1716" y="8412"/>
                    </a:cubicBezTo>
                    <a:cubicBezTo>
                      <a:pt x="1423" y="7575"/>
                      <a:pt x="1674" y="6640"/>
                      <a:pt x="2051" y="5817"/>
                    </a:cubicBezTo>
                    <a:cubicBezTo>
                      <a:pt x="2414" y="4994"/>
                      <a:pt x="2902" y="4227"/>
                      <a:pt x="3111" y="3362"/>
                    </a:cubicBezTo>
                    <a:cubicBezTo>
                      <a:pt x="3320" y="2484"/>
                      <a:pt x="3181" y="1465"/>
                      <a:pt x="2470" y="894"/>
                    </a:cubicBezTo>
                    <a:cubicBezTo>
                      <a:pt x="1772" y="363"/>
                      <a:pt x="740" y="405"/>
                      <a:pt x="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269" name="Google Shape;269;p21"/>
            <p:cNvSpPr/>
            <p:nvPr/>
          </p:nvSpPr>
          <p:spPr>
            <a:xfrm>
              <a:off x="5068" y="1509"/>
              <a:ext cx="3214386" cy="2305869"/>
            </a:xfrm>
            <a:custGeom>
              <a:avLst/>
              <a:gdLst/>
              <a:ahLst/>
              <a:cxnLst/>
              <a:rect l="l" t="t" r="r" b="b"/>
              <a:pathLst>
                <a:path w="40578" h="29109" extrusionOk="0">
                  <a:moveTo>
                    <a:pt x="1" y="0"/>
                  </a:moveTo>
                  <a:lnTo>
                    <a:pt x="1" y="19947"/>
                  </a:lnTo>
                  <a:cubicBezTo>
                    <a:pt x="706" y="19708"/>
                    <a:pt x="1427" y="19554"/>
                    <a:pt x="2152" y="19554"/>
                  </a:cubicBezTo>
                  <a:cubicBezTo>
                    <a:pt x="2402" y="19554"/>
                    <a:pt x="2652" y="19573"/>
                    <a:pt x="2902" y="19612"/>
                  </a:cubicBezTo>
                  <a:cubicBezTo>
                    <a:pt x="4729" y="19877"/>
                    <a:pt x="6208" y="21202"/>
                    <a:pt x="7393" y="22625"/>
                  </a:cubicBezTo>
                  <a:cubicBezTo>
                    <a:pt x="8565" y="24062"/>
                    <a:pt x="9555" y="25652"/>
                    <a:pt x="10950" y="26851"/>
                  </a:cubicBezTo>
                  <a:cubicBezTo>
                    <a:pt x="12798" y="28416"/>
                    <a:pt x="15213" y="29108"/>
                    <a:pt x="17656" y="29108"/>
                  </a:cubicBezTo>
                  <a:cubicBezTo>
                    <a:pt x="18828" y="29108"/>
                    <a:pt x="20007" y="28949"/>
                    <a:pt x="21133" y="28651"/>
                  </a:cubicBezTo>
                  <a:cubicBezTo>
                    <a:pt x="23923" y="27897"/>
                    <a:pt x="26573" y="26293"/>
                    <a:pt x="28093" y="23838"/>
                  </a:cubicBezTo>
                  <a:cubicBezTo>
                    <a:pt x="29614" y="21370"/>
                    <a:pt x="29767" y="18022"/>
                    <a:pt x="28107" y="15679"/>
                  </a:cubicBezTo>
                  <a:cubicBezTo>
                    <a:pt x="27047" y="14172"/>
                    <a:pt x="25387" y="13196"/>
                    <a:pt x="24076" y="11884"/>
                  </a:cubicBezTo>
                  <a:cubicBezTo>
                    <a:pt x="22793" y="10587"/>
                    <a:pt x="21844" y="8537"/>
                    <a:pt x="22709" y="6919"/>
                  </a:cubicBezTo>
                  <a:cubicBezTo>
                    <a:pt x="23365" y="5663"/>
                    <a:pt x="24885" y="5092"/>
                    <a:pt x="26308" y="5078"/>
                  </a:cubicBezTo>
                  <a:cubicBezTo>
                    <a:pt x="27730" y="5078"/>
                    <a:pt x="29097" y="5524"/>
                    <a:pt x="30492" y="5845"/>
                  </a:cubicBezTo>
                  <a:cubicBezTo>
                    <a:pt x="31488" y="6073"/>
                    <a:pt x="32547" y="6212"/>
                    <a:pt x="33594" y="6212"/>
                  </a:cubicBezTo>
                  <a:cubicBezTo>
                    <a:pt x="35743" y="6212"/>
                    <a:pt x="37836" y="5626"/>
                    <a:pt x="39196" y="4031"/>
                  </a:cubicBezTo>
                  <a:cubicBezTo>
                    <a:pt x="40145" y="2916"/>
                    <a:pt x="40563" y="1465"/>
                    <a:pt x="40577" y="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0" name="Google Shape;270;p21"/>
            <p:cNvSpPr/>
            <p:nvPr/>
          </p:nvSpPr>
          <p:spPr>
            <a:xfrm>
              <a:off x="6910425" y="1158521"/>
              <a:ext cx="1648500" cy="16485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1" name="Google Shape;271;p21"/>
            <p:cNvSpPr/>
            <p:nvPr/>
          </p:nvSpPr>
          <p:spPr>
            <a:xfrm>
              <a:off x="519150" y="2082453"/>
              <a:ext cx="2700300" cy="27003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2" name="Google Shape;272;p21"/>
            <p:cNvSpPr/>
            <p:nvPr/>
          </p:nvSpPr>
          <p:spPr>
            <a:xfrm>
              <a:off x="6551125" y="900673"/>
              <a:ext cx="960000" cy="9600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73" name="Google Shape;273;p21"/>
          <p:cNvSpPr txBox="1">
            <a:spLocks noGrp="1"/>
          </p:cNvSpPr>
          <p:nvPr>
            <p:ph type="subTitle" idx="1"/>
          </p:nvPr>
        </p:nvSpPr>
        <p:spPr>
          <a:xfrm>
            <a:off x="1562533" y="3668867"/>
            <a:ext cx="4194000" cy="57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Font typeface="Palanquin Dark"/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74" name="Google Shape;274;p21"/>
          <p:cNvSpPr txBox="1">
            <a:spLocks noGrp="1"/>
          </p:cNvSpPr>
          <p:nvPr>
            <p:ph type="subTitle" idx="2"/>
          </p:nvPr>
        </p:nvSpPr>
        <p:spPr>
          <a:xfrm>
            <a:off x="1562533" y="4103100"/>
            <a:ext cx="4194000" cy="16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75" name="Google Shape;275;p21"/>
          <p:cNvSpPr txBox="1">
            <a:spLocks noGrp="1"/>
          </p:cNvSpPr>
          <p:nvPr>
            <p:ph type="subTitle" idx="3"/>
          </p:nvPr>
        </p:nvSpPr>
        <p:spPr>
          <a:xfrm>
            <a:off x="6435467" y="3668867"/>
            <a:ext cx="4194000" cy="57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Font typeface="Palanquin Dark"/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76" name="Google Shape;276;p21"/>
          <p:cNvSpPr txBox="1">
            <a:spLocks noGrp="1"/>
          </p:cNvSpPr>
          <p:nvPr>
            <p:ph type="subTitle" idx="4"/>
          </p:nvPr>
        </p:nvSpPr>
        <p:spPr>
          <a:xfrm>
            <a:off x="6435467" y="4103100"/>
            <a:ext cx="4194000" cy="16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77" name="Google Shape;277;p21"/>
          <p:cNvSpPr/>
          <p:nvPr/>
        </p:nvSpPr>
        <p:spPr>
          <a:xfrm>
            <a:off x="0" y="0"/>
            <a:ext cx="12192000" cy="27692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385763" algn="bl" rotWithShape="0">
              <a:schemeClr val="accent3">
                <a:alpha val="3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8" name="Google Shape;278;p21"/>
          <p:cNvSpPr txBox="1">
            <a:spLocks noGrp="1"/>
          </p:cNvSpPr>
          <p:nvPr>
            <p:ph type="title"/>
          </p:nvPr>
        </p:nvSpPr>
        <p:spPr>
          <a:xfrm>
            <a:off x="950800" y="965600"/>
            <a:ext cx="10290400" cy="84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219282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">
  <p:cSld name="Device mockup"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0" name="Google Shape;280;p22"/>
          <p:cNvGrpSpPr/>
          <p:nvPr/>
        </p:nvGrpSpPr>
        <p:grpSpPr>
          <a:xfrm>
            <a:off x="1957" y="212"/>
            <a:ext cx="12188089" cy="6857576"/>
            <a:chOff x="92" y="390"/>
            <a:chExt cx="9141067" cy="5143182"/>
          </a:xfrm>
        </p:grpSpPr>
        <p:sp>
          <p:nvSpPr>
            <p:cNvPr id="281" name="Google Shape;281;p22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5000">
                  <a:srgbClr val="E4F8F9"/>
                </a:gs>
                <a:gs pos="100000">
                  <a:srgbClr val="C7ED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2" name="Google Shape;282;p22"/>
            <p:cNvSpPr/>
            <p:nvPr/>
          </p:nvSpPr>
          <p:spPr>
            <a:xfrm flipH="1">
              <a:off x="5534049" y="2349"/>
              <a:ext cx="3607101" cy="2152776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3" name="Google Shape;283;p22"/>
            <p:cNvSpPr/>
            <p:nvPr/>
          </p:nvSpPr>
          <p:spPr>
            <a:xfrm>
              <a:off x="394150" y="409575"/>
              <a:ext cx="2521800" cy="25221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4" name="Google Shape;284;p22"/>
            <p:cNvSpPr/>
            <p:nvPr/>
          </p:nvSpPr>
          <p:spPr>
            <a:xfrm>
              <a:off x="7252150" y="3228975"/>
              <a:ext cx="1493100" cy="14934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285" name="Google Shape;285;p22"/>
            <p:cNvGrpSpPr/>
            <p:nvPr/>
          </p:nvGrpSpPr>
          <p:grpSpPr>
            <a:xfrm rot="5400000" flipH="1">
              <a:off x="1182987" y="211204"/>
              <a:ext cx="3749473" cy="6115263"/>
              <a:chOff x="2597675" y="1705125"/>
              <a:chExt cx="359200" cy="571600"/>
            </a:xfrm>
          </p:grpSpPr>
          <p:sp>
            <p:nvSpPr>
              <p:cNvPr id="286" name="Google Shape;286;p22"/>
              <p:cNvSpPr/>
              <p:nvPr/>
            </p:nvSpPr>
            <p:spPr>
              <a:xfrm>
                <a:off x="2598025" y="1705125"/>
                <a:ext cx="358850" cy="571600"/>
              </a:xfrm>
              <a:custGeom>
                <a:avLst/>
                <a:gdLst/>
                <a:ahLst/>
                <a:cxnLst/>
                <a:rect l="l" t="t" r="r" b="b"/>
                <a:pathLst>
                  <a:path w="14354" h="22864" extrusionOk="0">
                    <a:moveTo>
                      <a:pt x="7154" y="1"/>
                    </a:moveTo>
                    <a:cubicBezTo>
                      <a:pt x="4545" y="1"/>
                      <a:pt x="1938" y="984"/>
                      <a:pt x="1" y="2750"/>
                    </a:cubicBezTo>
                    <a:lnTo>
                      <a:pt x="1" y="22864"/>
                    </a:lnTo>
                    <a:lnTo>
                      <a:pt x="14131" y="22864"/>
                    </a:lnTo>
                    <a:cubicBezTo>
                      <a:pt x="13838" y="22055"/>
                      <a:pt x="13377" y="21301"/>
                      <a:pt x="12791" y="20674"/>
                    </a:cubicBezTo>
                    <a:cubicBezTo>
                      <a:pt x="11885" y="19739"/>
                      <a:pt x="10671" y="19084"/>
                      <a:pt x="10030" y="17954"/>
                    </a:cubicBezTo>
                    <a:cubicBezTo>
                      <a:pt x="9193" y="16517"/>
                      <a:pt x="9458" y="14662"/>
                      <a:pt x="10169" y="13155"/>
                    </a:cubicBezTo>
                    <a:cubicBezTo>
                      <a:pt x="10881" y="11649"/>
                      <a:pt x="11982" y="10366"/>
                      <a:pt x="12861" y="8957"/>
                    </a:cubicBezTo>
                    <a:cubicBezTo>
                      <a:pt x="13712" y="7520"/>
                      <a:pt x="14354" y="5832"/>
                      <a:pt x="13963" y="4214"/>
                    </a:cubicBezTo>
                    <a:cubicBezTo>
                      <a:pt x="13447" y="1955"/>
                      <a:pt x="11132" y="546"/>
                      <a:pt x="8844" y="141"/>
                    </a:cubicBezTo>
                    <a:cubicBezTo>
                      <a:pt x="8285" y="47"/>
                      <a:pt x="7720" y="1"/>
                      <a:pt x="7154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57188" algn="bl" rotWithShape="0">
                  <a:srgbClr val="C7EDF0">
                    <a:alpha val="37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7" name="Google Shape;287;p22"/>
              <p:cNvSpPr/>
              <p:nvPr/>
            </p:nvSpPr>
            <p:spPr>
              <a:xfrm>
                <a:off x="2597675" y="1883900"/>
                <a:ext cx="197050" cy="392825"/>
              </a:xfrm>
              <a:custGeom>
                <a:avLst/>
                <a:gdLst/>
                <a:ahLst/>
                <a:cxnLst/>
                <a:rect l="l" t="t" r="r" b="b"/>
                <a:pathLst>
                  <a:path w="7882" h="15713" extrusionOk="0">
                    <a:moveTo>
                      <a:pt x="3114" y="0"/>
                    </a:moveTo>
                    <a:cubicBezTo>
                      <a:pt x="2037" y="0"/>
                      <a:pt x="957" y="254"/>
                      <a:pt x="1" y="732"/>
                    </a:cubicBezTo>
                    <a:lnTo>
                      <a:pt x="1" y="15713"/>
                    </a:lnTo>
                    <a:lnTo>
                      <a:pt x="7882" y="15713"/>
                    </a:lnTo>
                    <a:cubicBezTo>
                      <a:pt x="7756" y="14862"/>
                      <a:pt x="7393" y="14025"/>
                      <a:pt x="6780" y="13411"/>
                    </a:cubicBezTo>
                    <a:cubicBezTo>
                      <a:pt x="6194" y="12811"/>
                      <a:pt x="5413" y="12393"/>
                      <a:pt x="4994" y="11654"/>
                    </a:cubicBezTo>
                    <a:cubicBezTo>
                      <a:pt x="4450" y="10733"/>
                      <a:pt x="4618" y="9505"/>
                      <a:pt x="5078" y="8529"/>
                    </a:cubicBezTo>
                    <a:cubicBezTo>
                      <a:pt x="5552" y="7553"/>
                      <a:pt x="6264" y="6716"/>
                      <a:pt x="6822" y="5795"/>
                    </a:cubicBezTo>
                    <a:cubicBezTo>
                      <a:pt x="7379" y="4875"/>
                      <a:pt x="7798" y="3773"/>
                      <a:pt x="7547" y="2726"/>
                    </a:cubicBezTo>
                    <a:cubicBezTo>
                      <a:pt x="7198" y="1262"/>
                      <a:pt x="5706" y="341"/>
                      <a:pt x="4213" y="90"/>
                    </a:cubicBezTo>
                    <a:cubicBezTo>
                      <a:pt x="3851" y="30"/>
                      <a:pt x="3483" y="0"/>
                      <a:pt x="311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00038" algn="bl" rotWithShape="0">
                  <a:srgbClr val="C7EDF0">
                    <a:alpha val="42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8" name="Google Shape;288;p22"/>
              <p:cNvSpPr/>
              <p:nvPr/>
            </p:nvSpPr>
            <p:spPr>
              <a:xfrm>
                <a:off x="2598025" y="2010625"/>
                <a:ext cx="90000" cy="265750"/>
              </a:xfrm>
              <a:custGeom>
                <a:avLst/>
                <a:gdLst/>
                <a:ahLst/>
                <a:cxnLst/>
                <a:rect l="l" t="t" r="r" b="b"/>
                <a:pathLst>
                  <a:path w="3600" h="10630" extrusionOk="0">
                    <a:moveTo>
                      <a:pt x="1" y="1"/>
                    </a:moveTo>
                    <a:lnTo>
                      <a:pt x="1" y="10630"/>
                    </a:lnTo>
                    <a:lnTo>
                      <a:pt x="3599" y="10630"/>
                    </a:lnTo>
                    <a:cubicBezTo>
                      <a:pt x="2902" y="9946"/>
                      <a:pt x="2023" y="9318"/>
                      <a:pt x="1716" y="8412"/>
                    </a:cubicBezTo>
                    <a:cubicBezTo>
                      <a:pt x="1423" y="7575"/>
                      <a:pt x="1674" y="6640"/>
                      <a:pt x="2051" y="5817"/>
                    </a:cubicBezTo>
                    <a:cubicBezTo>
                      <a:pt x="2414" y="4994"/>
                      <a:pt x="2902" y="4227"/>
                      <a:pt x="3111" y="3362"/>
                    </a:cubicBezTo>
                    <a:cubicBezTo>
                      <a:pt x="3320" y="2484"/>
                      <a:pt x="3181" y="1465"/>
                      <a:pt x="2470" y="894"/>
                    </a:cubicBezTo>
                    <a:cubicBezTo>
                      <a:pt x="1772" y="363"/>
                      <a:pt x="740" y="405"/>
                      <a:pt x="1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289" name="Google Shape;289;p22"/>
          <p:cNvSpPr txBox="1">
            <a:spLocks noGrp="1"/>
          </p:cNvSpPr>
          <p:nvPr>
            <p:ph type="title"/>
          </p:nvPr>
        </p:nvSpPr>
        <p:spPr>
          <a:xfrm>
            <a:off x="950800" y="2045188"/>
            <a:ext cx="3682000" cy="82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290" name="Google Shape;290;p22"/>
          <p:cNvSpPr txBox="1">
            <a:spLocks noGrp="1"/>
          </p:cNvSpPr>
          <p:nvPr>
            <p:ph type="subTitle" idx="1"/>
          </p:nvPr>
        </p:nvSpPr>
        <p:spPr>
          <a:xfrm>
            <a:off x="950800" y="2937912"/>
            <a:ext cx="3682000" cy="193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6087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oogle Shape;22;p3"/>
          <p:cNvGrpSpPr/>
          <p:nvPr/>
        </p:nvGrpSpPr>
        <p:grpSpPr>
          <a:xfrm>
            <a:off x="124" y="520"/>
            <a:ext cx="12188089" cy="6857576"/>
            <a:chOff x="92" y="390"/>
            <a:chExt cx="9141067" cy="5143182"/>
          </a:xfrm>
        </p:grpSpPr>
        <p:sp>
          <p:nvSpPr>
            <p:cNvPr id="23" name="Google Shape;23;p3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65000">
                  <a:schemeClr val="accent1"/>
                </a:gs>
                <a:gs pos="100000">
                  <a:schemeClr val="accent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534049" y="2349"/>
              <a:ext cx="3607101" cy="2152776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394150" y="409575"/>
              <a:ext cx="2521800" cy="25221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" name="Google Shape;26;p3"/>
            <p:cNvSpPr/>
            <p:nvPr/>
          </p:nvSpPr>
          <p:spPr>
            <a:xfrm>
              <a:off x="7252150" y="3228975"/>
              <a:ext cx="1493100" cy="14934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27" name="Google Shape;27;p3"/>
            <p:cNvGrpSpPr/>
            <p:nvPr/>
          </p:nvGrpSpPr>
          <p:grpSpPr>
            <a:xfrm rot="5400000" flipH="1">
              <a:off x="1182987" y="211204"/>
              <a:ext cx="3749473" cy="6115263"/>
              <a:chOff x="2597675" y="1705125"/>
              <a:chExt cx="359200" cy="571600"/>
            </a:xfrm>
          </p:grpSpPr>
          <p:sp>
            <p:nvSpPr>
              <p:cNvPr id="28" name="Google Shape;28;p3"/>
              <p:cNvSpPr/>
              <p:nvPr/>
            </p:nvSpPr>
            <p:spPr>
              <a:xfrm>
                <a:off x="2598025" y="1705125"/>
                <a:ext cx="358850" cy="571600"/>
              </a:xfrm>
              <a:custGeom>
                <a:avLst/>
                <a:gdLst/>
                <a:ahLst/>
                <a:cxnLst/>
                <a:rect l="l" t="t" r="r" b="b"/>
                <a:pathLst>
                  <a:path w="14354" h="22864" extrusionOk="0">
                    <a:moveTo>
                      <a:pt x="7154" y="1"/>
                    </a:moveTo>
                    <a:cubicBezTo>
                      <a:pt x="4545" y="1"/>
                      <a:pt x="1938" y="984"/>
                      <a:pt x="1" y="2750"/>
                    </a:cubicBezTo>
                    <a:lnTo>
                      <a:pt x="1" y="22864"/>
                    </a:lnTo>
                    <a:lnTo>
                      <a:pt x="14131" y="22864"/>
                    </a:lnTo>
                    <a:cubicBezTo>
                      <a:pt x="13838" y="22055"/>
                      <a:pt x="13377" y="21301"/>
                      <a:pt x="12791" y="20674"/>
                    </a:cubicBezTo>
                    <a:cubicBezTo>
                      <a:pt x="11885" y="19739"/>
                      <a:pt x="10671" y="19084"/>
                      <a:pt x="10030" y="17954"/>
                    </a:cubicBezTo>
                    <a:cubicBezTo>
                      <a:pt x="9193" y="16517"/>
                      <a:pt x="9458" y="14662"/>
                      <a:pt x="10169" y="13155"/>
                    </a:cubicBezTo>
                    <a:cubicBezTo>
                      <a:pt x="10881" y="11649"/>
                      <a:pt x="11982" y="10366"/>
                      <a:pt x="12861" y="8957"/>
                    </a:cubicBezTo>
                    <a:cubicBezTo>
                      <a:pt x="13712" y="7520"/>
                      <a:pt x="14354" y="5832"/>
                      <a:pt x="13963" y="4214"/>
                    </a:cubicBezTo>
                    <a:cubicBezTo>
                      <a:pt x="13447" y="1955"/>
                      <a:pt x="11132" y="546"/>
                      <a:pt x="8844" y="141"/>
                    </a:cubicBezTo>
                    <a:cubicBezTo>
                      <a:pt x="8285" y="47"/>
                      <a:pt x="7720" y="1"/>
                      <a:pt x="715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57188" algn="bl" rotWithShape="0">
                  <a:schemeClr val="accent2">
                    <a:alpha val="37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" name="Google Shape;29;p3"/>
              <p:cNvSpPr/>
              <p:nvPr/>
            </p:nvSpPr>
            <p:spPr>
              <a:xfrm>
                <a:off x="2597675" y="1883900"/>
                <a:ext cx="197050" cy="392825"/>
              </a:xfrm>
              <a:custGeom>
                <a:avLst/>
                <a:gdLst/>
                <a:ahLst/>
                <a:cxnLst/>
                <a:rect l="l" t="t" r="r" b="b"/>
                <a:pathLst>
                  <a:path w="7882" h="15713" extrusionOk="0">
                    <a:moveTo>
                      <a:pt x="3114" y="0"/>
                    </a:moveTo>
                    <a:cubicBezTo>
                      <a:pt x="2037" y="0"/>
                      <a:pt x="957" y="254"/>
                      <a:pt x="1" y="732"/>
                    </a:cubicBezTo>
                    <a:lnTo>
                      <a:pt x="1" y="15713"/>
                    </a:lnTo>
                    <a:lnTo>
                      <a:pt x="7882" y="15713"/>
                    </a:lnTo>
                    <a:cubicBezTo>
                      <a:pt x="7756" y="14862"/>
                      <a:pt x="7393" y="14025"/>
                      <a:pt x="6780" y="13411"/>
                    </a:cubicBezTo>
                    <a:cubicBezTo>
                      <a:pt x="6194" y="12811"/>
                      <a:pt x="5413" y="12393"/>
                      <a:pt x="4994" y="11654"/>
                    </a:cubicBezTo>
                    <a:cubicBezTo>
                      <a:pt x="4450" y="10733"/>
                      <a:pt x="4618" y="9505"/>
                      <a:pt x="5078" y="8529"/>
                    </a:cubicBezTo>
                    <a:cubicBezTo>
                      <a:pt x="5552" y="7553"/>
                      <a:pt x="6264" y="6716"/>
                      <a:pt x="6822" y="5795"/>
                    </a:cubicBezTo>
                    <a:cubicBezTo>
                      <a:pt x="7379" y="4875"/>
                      <a:pt x="7798" y="3773"/>
                      <a:pt x="7547" y="2726"/>
                    </a:cubicBezTo>
                    <a:cubicBezTo>
                      <a:pt x="7198" y="1262"/>
                      <a:pt x="5706" y="341"/>
                      <a:pt x="4213" y="90"/>
                    </a:cubicBezTo>
                    <a:cubicBezTo>
                      <a:pt x="3851" y="30"/>
                      <a:pt x="3483" y="0"/>
                      <a:pt x="3114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00038" algn="bl" rotWithShape="0">
                  <a:schemeClr val="accent2">
                    <a:alpha val="42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" name="Google Shape;30;p3"/>
              <p:cNvSpPr/>
              <p:nvPr/>
            </p:nvSpPr>
            <p:spPr>
              <a:xfrm>
                <a:off x="2598025" y="2010625"/>
                <a:ext cx="90000" cy="265750"/>
              </a:xfrm>
              <a:custGeom>
                <a:avLst/>
                <a:gdLst/>
                <a:ahLst/>
                <a:cxnLst/>
                <a:rect l="l" t="t" r="r" b="b"/>
                <a:pathLst>
                  <a:path w="3600" h="10630" extrusionOk="0">
                    <a:moveTo>
                      <a:pt x="1" y="1"/>
                    </a:moveTo>
                    <a:lnTo>
                      <a:pt x="1" y="10630"/>
                    </a:lnTo>
                    <a:lnTo>
                      <a:pt x="3599" y="10630"/>
                    </a:lnTo>
                    <a:cubicBezTo>
                      <a:pt x="2902" y="9946"/>
                      <a:pt x="2023" y="9318"/>
                      <a:pt x="1716" y="8412"/>
                    </a:cubicBezTo>
                    <a:cubicBezTo>
                      <a:pt x="1423" y="7575"/>
                      <a:pt x="1674" y="6640"/>
                      <a:pt x="2051" y="5817"/>
                    </a:cubicBezTo>
                    <a:cubicBezTo>
                      <a:pt x="2414" y="4994"/>
                      <a:pt x="2902" y="4227"/>
                      <a:pt x="3111" y="3362"/>
                    </a:cubicBezTo>
                    <a:cubicBezTo>
                      <a:pt x="3320" y="2484"/>
                      <a:pt x="3181" y="1465"/>
                      <a:pt x="2470" y="894"/>
                    </a:cubicBezTo>
                    <a:cubicBezTo>
                      <a:pt x="1772" y="363"/>
                      <a:pt x="740" y="405"/>
                      <a:pt x="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31" name="Google Shape;31;p3"/>
          <p:cNvSpPr txBox="1">
            <a:spLocks noGrp="1"/>
          </p:cNvSpPr>
          <p:nvPr>
            <p:ph type="ctrTitle"/>
          </p:nvPr>
        </p:nvSpPr>
        <p:spPr>
          <a:xfrm>
            <a:off x="4066000" y="1469133"/>
            <a:ext cx="4060000" cy="257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600"/>
              <a:buNone/>
              <a:defRPr sz="74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600"/>
              <a:buNone/>
              <a:defRPr sz="74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600"/>
              <a:buNone/>
              <a:defRPr sz="74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600"/>
              <a:buNone/>
              <a:defRPr sz="74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600"/>
              <a:buNone/>
              <a:defRPr sz="74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600"/>
              <a:buNone/>
              <a:defRPr sz="74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600"/>
              <a:buNone/>
              <a:defRPr sz="74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600"/>
              <a:buNone/>
              <a:defRPr sz="74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600"/>
              <a:buNone/>
              <a:defRPr sz="7466"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title" idx="2" hasCustomPrompt="1"/>
          </p:nvPr>
        </p:nvSpPr>
        <p:spPr>
          <a:xfrm>
            <a:off x="2755067" y="748151"/>
            <a:ext cx="938800" cy="53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3" name="Google Shape;33;p3"/>
          <p:cNvSpPr txBox="1">
            <a:spLocks noGrp="1"/>
          </p:cNvSpPr>
          <p:nvPr>
            <p:ph type="subTitle" idx="1"/>
          </p:nvPr>
        </p:nvSpPr>
        <p:spPr>
          <a:xfrm>
            <a:off x="4066000" y="4083233"/>
            <a:ext cx="4060000" cy="12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475063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 2">
  <p:cSld name="Device mockup 2"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2" name="Google Shape;292;p23"/>
          <p:cNvGrpSpPr/>
          <p:nvPr/>
        </p:nvGrpSpPr>
        <p:grpSpPr>
          <a:xfrm>
            <a:off x="1894" y="260"/>
            <a:ext cx="12188212" cy="6857480"/>
            <a:chOff x="0" y="390"/>
            <a:chExt cx="9141159" cy="5143110"/>
          </a:xfrm>
        </p:grpSpPr>
        <p:sp>
          <p:nvSpPr>
            <p:cNvPr id="293" name="Google Shape;293;p23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5000">
                  <a:srgbClr val="E4F8F9"/>
                </a:gs>
                <a:gs pos="100000">
                  <a:srgbClr val="C7ED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4" name="Google Shape;294;p23"/>
            <p:cNvSpPr/>
            <p:nvPr/>
          </p:nvSpPr>
          <p:spPr>
            <a:xfrm rot="10800000" flipH="1">
              <a:off x="5050593" y="2153066"/>
              <a:ext cx="3816979" cy="2990434"/>
            </a:xfrm>
            <a:custGeom>
              <a:avLst/>
              <a:gdLst/>
              <a:ahLst/>
              <a:cxnLst/>
              <a:rect l="l" t="t" r="r" b="b"/>
              <a:pathLst>
                <a:path w="23421" h="18486" extrusionOk="0">
                  <a:moveTo>
                    <a:pt x="10532" y="1"/>
                  </a:moveTo>
                  <a:lnTo>
                    <a:pt x="10532" y="14"/>
                  </a:lnTo>
                  <a:cubicBezTo>
                    <a:pt x="8202" y="2372"/>
                    <a:pt x="4255" y="2874"/>
                    <a:pt x="2093" y="5510"/>
                  </a:cubicBezTo>
                  <a:cubicBezTo>
                    <a:pt x="1367" y="6403"/>
                    <a:pt x="879" y="7491"/>
                    <a:pt x="558" y="8607"/>
                  </a:cubicBezTo>
                  <a:cubicBezTo>
                    <a:pt x="126" y="10141"/>
                    <a:pt x="0" y="11787"/>
                    <a:pt x="461" y="13308"/>
                  </a:cubicBezTo>
                  <a:cubicBezTo>
                    <a:pt x="1423" y="16488"/>
                    <a:pt x="4813" y="18385"/>
                    <a:pt x="8077" y="18482"/>
                  </a:cubicBezTo>
                  <a:cubicBezTo>
                    <a:pt x="8157" y="18484"/>
                    <a:pt x="8238" y="18485"/>
                    <a:pt x="8318" y="18485"/>
                  </a:cubicBezTo>
                  <a:cubicBezTo>
                    <a:pt x="12837" y="18485"/>
                    <a:pt x="17242" y="15420"/>
                    <a:pt x="18859" y="11090"/>
                  </a:cubicBezTo>
                  <a:cubicBezTo>
                    <a:pt x="19431" y="9513"/>
                    <a:pt x="19668" y="7868"/>
                    <a:pt x="20086" y="6236"/>
                  </a:cubicBezTo>
                  <a:cubicBezTo>
                    <a:pt x="20686" y="3920"/>
                    <a:pt x="21718" y="1577"/>
                    <a:pt x="23420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58999">
                  <a:srgbClr val="E4F8F9"/>
                </a:gs>
                <a:gs pos="70000">
                  <a:srgbClr val="E4F8F9"/>
                </a:gs>
                <a:gs pos="100000">
                  <a:srgbClr val="AAE3E8"/>
                </a:gs>
              </a:gsLst>
              <a:lin ang="0" scaled="0"/>
            </a:gradFill>
            <a:ln>
              <a:noFill/>
            </a:ln>
            <a:effectLst>
              <a:outerShdw blurRad="185738" algn="bl" rotWithShape="0">
                <a:srgbClr val="C7EDF0">
                  <a:alpha val="5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5" name="Google Shape;295;p23"/>
            <p:cNvSpPr/>
            <p:nvPr/>
          </p:nvSpPr>
          <p:spPr>
            <a:xfrm>
              <a:off x="2702277" y="2100"/>
              <a:ext cx="6308303" cy="1811644"/>
            </a:xfrm>
            <a:custGeom>
              <a:avLst/>
              <a:gdLst/>
              <a:ahLst/>
              <a:cxnLst/>
              <a:rect l="l" t="t" r="r" b="b"/>
              <a:pathLst>
                <a:path w="30618" h="8793" extrusionOk="0">
                  <a:moveTo>
                    <a:pt x="0" y="1"/>
                  </a:moveTo>
                  <a:cubicBezTo>
                    <a:pt x="84" y="1438"/>
                    <a:pt x="711" y="2832"/>
                    <a:pt x="1785" y="3823"/>
                  </a:cubicBezTo>
                  <a:cubicBezTo>
                    <a:pt x="2866" y="4840"/>
                    <a:pt x="4366" y="5405"/>
                    <a:pt x="5882" y="5405"/>
                  </a:cubicBezTo>
                  <a:cubicBezTo>
                    <a:pt x="6341" y="5405"/>
                    <a:pt x="6802" y="5353"/>
                    <a:pt x="7253" y="5246"/>
                  </a:cubicBezTo>
                  <a:cubicBezTo>
                    <a:pt x="9011" y="4855"/>
                    <a:pt x="10517" y="3683"/>
                    <a:pt x="12289" y="3335"/>
                  </a:cubicBezTo>
                  <a:cubicBezTo>
                    <a:pt x="12686" y="3256"/>
                    <a:pt x="13086" y="3220"/>
                    <a:pt x="13485" y="3220"/>
                  </a:cubicBezTo>
                  <a:cubicBezTo>
                    <a:pt x="15213" y="3220"/>
                    <a:pt x="16930" y="3901"/>
                    <a:pt x="18426" y="4785"/>
                  </a:cubicBezTo>
                  <a:cubicBezTo>
                    <a:pt x="20281" y="5859"/>
                    <a:pt x="21927" y="7226"/>
                    <a:pt x="23866" y="8133"/>
                  </a:cubicBezTo>
                  <a:cubicBezTo>
                    <a:pt x="24680" y="8510"/>
                    <a:pt x="25605" y="8792"/>
                    <a:pt x="26494" y="8792"/>
                  </a:cubicBezTo>
                  <a:cubicBezTo>
                    <a:pt x="27053" y="8792"/>
                    <a:pt x="27598" y="8681"/>
                    <a:pt x="28093" y="8412"/>
                  </a:cubicBezTo>
                  <a:cubicBezTo>
                    <a:pt x="28971" y="7924"/>
                    <a:pt x="29501" y="6975"/>
                    <a:pt x="29850" y="6055"/>
                  </a:cubicBezTo>
                  <a:cubicBezTo>
                    <a:pt x="30561" y="4116"/>
                    <a:pt x="30617" y="2065"/>
                    <a:pt x="30492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6" name="Google Shape;296;p23"/>
            <p:cNvSpPr/>
            <p:nvPr/>
          </p:nvSpPr>
          <p:spPr>
            <a:xfrm>
              <a:off x="8867574" y="2713747"/>
              <a:ext cx="16022" cy="13982"/>
            </a:xfrm>
            <a:custGeom>
              <a:avLst/>
              <a:gdLst/>
              <a:ahLst/>
              <a:cxnLst/>
              <a:rect l="l" t="t" r="r" b="b"/>
              <a:pathLst>
                <a:path w="501" h="437" extrusionOk="0">
                  <a:moveTo>
                    <a:pt x="347" y="1"/>
                  </a:moveTo>
                  <a:cubicBezTo>
                    <a:pt x="279" y="1"/>
                    <a:pt x="150" y="29"/>
                    <a:pt x="1" y="38"/>
                  </a:cubicBezTo>
                  <a:cubicBezTo>
                    <a:pt x="96" y="240"/>
                    <a:pt x="132" y="371"/>
                    <a:pt x="215" y="431"/>
                  </a:cubicBezTo>
                  <a:cubicBezTo>
                    <a:pt x="223" y="435"/>
                    <a:pt x="233" y="436"/>
                    <a:pt x="244" y="436"/>
                  </a:cubicBezTo>
                  <a:cubicBezTo>
                    <a:pt x="304" y="436"/>
                    <a:pt x="411" y="391"/>
                    <a:pt x="501" y="371"/>
                  </a:cubicBezTo>
                  <a:cubicBezTo>
                    <a:pt x="477" y="252"/>
                    <a:pt x="477" y="121"/>
                    <a:pt x="394" y="14"/>
                  </a:cubicBezTo>
                  <a:cubicBezTo>
                    <a:pt x="387" y="5"/>
                    <a:pt x="371" y="1"/>
                    <a:pt x="3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7" name="Google Shape;297;p23"/>
            <p:cNvSpPr/>
            <p:nvPr/>
          </p:nvSpPr>
          <p:spPr>
            <a:xfrm rot="-5400000">
              <a:off x="-1511322" y="1513464"/>
              <a:ext cx="5125208" cy="2102563"/>
            </a:xfrm>
            <a:custGeom>
              <a:avLst/>
              <a:gdLst/>
              <a:ahLst/>
              <a:cxnLst/>
              <a:rect l="l" t="t" r="r" b="b"/>
              <a:pathLst>
                <a:path w="193240" h="62984" extrusionOk="0">
                  <a:moveTo>
                    <a:pt x="11681" y="0"/>
                  </a:moveTo>
                  <a:cubicBezTo>
                    <a:pt x="9716" y="6537"/>
                    <a:pt x="6025" y="12430"/>
                    <a:pt x="4299" y="19121"/>
                  </a:cubicBezTo>
                  <a:cubicBezTo>
                    <a:pt x="1" y="35719"/>
                    <a:pt x="11574" y="53769"/>
                    <a:pt x="26992" y="60257"/>
                  </a:cubicBezTo>
                  <a:cubicBezTo>
                    <a:pt x="30979" y="61935"/>
                    <a:pt x="35144" y="62668"/>
                    <a:pt x="39367" y="62668"/>
                  </a:cubicBezTo>
                  <a:cubicBezTo>
                    <a:pt x="55764" y="62668"/>
                    <a:pt x="73049" y="51616"/>
                    <a:pt x="84297" y="41874"/>
                  </a:cubicBezTo>
                  <a:cubicBezTo>
                    <a:pt x="97525" y="30420"/>
                    <a:pt x="110157" y="16431"/>
                    <a:pt x="127564" y="11490"/>
                  </a:cubicBezTo>
                  <a:cubicBezTo>
                    <a:pt x="131476" y="10379"/>
                    <a:pt x="135536" y="9850"/>
                    <a:pt x="139617" y="9850"/>
                  </a:cubicBezTo>
                  <a:cubicBezTo>
                    <a:pt x="152811" y="9850"/>
                    <a:pt x="166220" y="15374"/>
                    <a:pt x="175523" y="24586"/>
                  </a:cubicBezTo>
                  <a:cubicBezTo>
                    <a:pt x="185524" y="34480"/>
                    <a:pt x="190024" y="49030"/>
                    <a:pt x="193239" y="62984"/>
                  </a:cubicBezTo>
                  <a:lnTo>
                    <a:pt x="193239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571500" dist="9525" dir="5400000" algn="bl" rotWithShape="0">
                <a:srgbClr val="C7EDF0">
                  <a:alpha val="22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8" name="Google Shape;298;p23"/>
            <p:cNvSpPr/>
            <p:nvPr/>
          </p:nvSpPr>
          <p:spPr>
            <a:xfrm>
              <a:off x="395325" y="751938"/>
              <a:ext cx="2516100" cy="25161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9" name="Google Shape;299;p23"/>
            <p:cNvSpPr/>
            <p:nvPr/>
          </p:nvSpPr>
          <p:spPr>
            <a:xfrm>
              <a:off x="251500" y="228050"/>
              <a:ext cx="1150200" cy="11502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00" name="Google Shape;300;p23"/>
          <p:cNvSpPr txBox="1">
            <a:spLocks noGrp="1"/>
          </p:cNvSpPr>
          <p:nvPr>
            <p:ph type="title"/>
          </p:nvPr>
        </p:nvSpPr>
        <p:spPr>
          <a:xfrm>
            <a:off x="7559267" y="1586301"/>
            <a:ext cx="3682000" cy="128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301" name="Google Shape;301;p23"/>
          <p:cNvSpPr txBox="1">
            <a:spLocks noGrp="1"/>
          </p:cNvSpPr>
          <p:nvPr>
            <p:ph type="subTitle" idx="1"/>
          </p:nvPr>
        </p:nvSpPr>
        <p:spPr>
          <a:xfrm>
            <a:off x="7559267" y="2929801"/>
            <a:ext cx="3682000" cy="193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0846206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 you">
  <p:cSld name="Thank you"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3" name="Google Shape;303;p24"/>
          <p:cNvGrpSpPr/>
          <p:nvPr/>
        </p:nvGrpSpPr>
        <p:grpSpPr>
          <a:xfrm>
            <a:off x="1957" y="212"/>
            <a:ext cx="12188089" cy="6857576"/>
            <a:chOff x="92" y="390"/>
            <a:chExt cx="9141067" cy="5143182"/>
          </a:xfrm>
        </p:grpSpPr>
        <p:sp>
          <p:nvSpPr>
            <p:cNvPr id="304" name="Google Shape;304;p24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5000">
                  <a:srgbClr val="E4F8F9"/>
                </a:gs>
                <a:gs pos="100000">
                  <a:srgbClr val="C7ED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5" name="Google Shape;305;p24"/>
            <p:cNvSpPr/>
            <p:nvPr/>
          </p:nvSpPr>
          <p:spPr>
            <a:xfrm flipH="1">
              <a:off x="5534049" y="2349"/>
              <a:ext cx="3607101" cy="2152776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6" name="Google Shape;306;p24"/>
            <p:cNvSpPr/>
            <p:nvPr/>
          </p:nvSpPr>
          <p:spPr>
            <a:xfrm>
              <a:off x="394150" y="409575"/>
              <a:ext cx="2521800" cy="25221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7" name="Google Shape;307;p24"/>
            <p:cNvSpPr/>
            <p:nvPr/>
          </p:nvSpPr>
          <p:spPr>
            <a:xfrm>
              <a:off x="7252150" y="3228975"/>
              <a:ext cx="1493100" cy="14934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308" name="Google Shape;308;p24"/>
            <p:cNvGrpSpPr/>
            <p:nvPr/>
          </p:nvGrpSpPr>
          <p:grpSpPr>
            <a:xfrm rot="5400000" flipH="1">
              <a:off x="1182987" y="211204"/>
              <a:ext cx="3749473" cy="6115263"/>
              <a:chOff x="2597675" y="1705125"/>
              <a:chExt cx="359200" cy="571600"/>
            </a:xfrm>
          </p:grpSpPr>
          <p:sp>
            <p:nvSpPr>
              <p:cNvPr id="309" name="Google Shape;309;p24"/>
              <p:cNvSpPr/>
              <p:nvPr/>
            </p:nvSpPr>
            <p:spPr>
              <a:xfrm>
                <a:off x="2598025" y="1705125"/>
                <a:ext cx="358850" cy="571600"/>
              </a:xfrm>
              <a:custGeom>
                <a:avLst/>
                <a:gdLst/>
                <a:ahLst/>
                <a:cxnLst/>
                <a:rect l="l" t="t" r="r" b="b"/>
                <a:pathLst>
                  <a:path w="14354" h="22864" extrusionOk="0">
                    <a:moveTo>
                      <a:pt x="7154" y="1"/>
                    </a:moveTo>
                    <a:cubicBezTo>
                      <a:pt x="4545" y="1"/>
                      <a:pt x="1938" y="984"/>
                      <a:pt x="1" y="2750"/>
                    </a:cubicBezTo>
                    <a:lnTo>
                      <a:pt x="1" y="22864"/>
                    </a:lnTo>
                    <a:lnTo>
                      <a:pt x="14131" y="22864"/>
                    </a:lnTo>
                    <a:cubicBezTo>
                      <a:pt x="13838" y="22055"/>
                      <a:pt x="13377" y="21301"/>
                      <a:pt x="12791" y="20674"/>
                    </a:cubicBezTo>
                    <a:cubicBezTo>
                      <a:pt x="11885" y="19739"/>
                      <a:pt x="10671" y="19084"/>
                      <a:pt x="10030" y="17954"/>
                    </a:cubicBezTo>
                    <a:cubicBezTo>
                      <a:pt x="9193" y="16517"/>
                      <a:pt x="9458" y="14662"/>
                      <a:pt x="10169" y="13155"/>
                    </a:cubicBezTo>
                    <a:cubicBezTo>
                      <a:pt x="10881" y="11649"/>
                      <a:pt x="11982" y="10366"/>
                      <a:pt x="12861" y="8957"/>
                    </a:cubicBezTo>
                    <a:cubicBezTo>
                      <a:pt x="13712" y="7520"/>
                      <a:pt x="14354" y="5832"/>
                      <a:pt x="13963" y="4214"/>
                    </a:cubicBezTo>
                    <a:cubicBezTo>
                      <a:pt x="13447" y="1955"/>
                      <a:pt x="11132" y="546"/>
                      <a:pt x="8844" y="141"/>
                    </a:cubicBezTo>
                    <a:cubicBezTo>
                      <a:pt x="8285" y="47"/>
                      <a:pt x="7720" y="1"/>
                      <a:pt x="7154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57188" algn="bl" rotWithShape="0">
                  <a:srgbClr val="C7EDF0">
                    <a:alpha val="37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0" name="Google Shape;310;p24"/>
              <p:cNvSpPr/>
              <p:nvPr/>
            </p:nvSpPr>
            <p:spPr>
              <a:xfrm>
                <a:off x="2597675" y="1883900"/>
                <a:ext cx="197050" cy="392825"/>
              </a:xfrm>
              <a:custGeom>
                <a:avLst/>
                <a:gdLst/>
                <a:ahLst/>
                <a:cxnLst/>
                <a:rect l="l" t="t" r="r" b="b"/>
                <a:pathLst>
                  <a:path w="7882" h="15713" extrusionOk="0">
                    <a:moveTo>
                      <a:pt x="3114" y="0"/>
                    </a:moveTo>
                    <a:cubicBezTo>
                      <a:pt x="2037" y="0"/>
                      <a:pt x="957" y="254"/>
                      <a:pt x="1" y="732"/>
                    </a:cubicBezTo>
                    <a:lnTo>
                      <a:pt x="1" y="15713"/>
                    </a:lnTo>
                    <a:lnTo>
                      <a:pt x="7882" y="15713"/>
                    </a:lnTo>
                    <a:cubicBezTo>
                      <a:pt x="7756" y="14862"/>
                      <a:pt x="7393" y="14025"/>
                      <a:pt x="6780" y="13411"/>
                    </a:cubicBezTo>
                    <a:cubicBezTo>
                      <a:pt x="6194" y="12811"/>
                      <a:pt x="5413" y="12393"/>
                      <a:pt x="4994" y="11654"/>
                    </a:cubicBezTo>
                    <a:cubicBezTo>
                      <a:pt x="4450" y="10733"/>
                      <a:pt x="4618" y="9505"/>
                      <a:pt x="5078" y="8529"/>
                    </a:cubicBezTo>
                    <a:cubicBezTo>
                      <a:pt x="5552" y="7553"/>
                      <a:pt x="6264" y="6716"/>
                      <a:pt x="6822" y="5795"/>
                    </a:cubicBezTo>
                    <a:cubicBezTo>
                      <a:pt x="7379" y="4875"/>
                      <a:pt x="7798" y="3773"/>
                      <a:pt x="7547" y="2726"/>
                    </a:cubicBezTo>
                    <a:cubicBezTo>
                      <a:pt x="7198" y="1262"/>
                      <a:pt x="5706" y="341"/>
                      <a:pt x="4213" y="90"/>
                    </a:cubicBezTo>
                    <a:cubicBezTo>
                      <a:pt x="3851" y="30"/>
                      <a:pt x="3483" y="0"/>
                      <a:pt x="311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00038" algn="bl" rotWithShape="0">
                  <a:srgbClr val="C7EDF0">
                    <a:alpha val="42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1" name="Google Shape;311;p24"/>
              <p:cNvSpPr/>
              <p:nvPr/>
            </p:nvSpPr>
            <p:spPr>
              <a:xfrm>
                <a:off x="2598025" y="2010625"/>
                <a:ext cx="90000" cy="265750"/>
              </a:xfrm>
              <a:custGeom>
                <a:avLst/>
                <a:gdLst/>
                <a:ahLst/>
                <a:cxnLst/>
                <a:rect l="l" t="t" r="r" b="b"/>
                <a:pathLst>
                  <a:path w="3600" h="10630" extrusionOk="0">
                    <a:moveTo>
                      <a:pt x="1" y="1"/>
                    </a:moveTo>
                    <a:lnTo>
                      <a:pt x="1" y="10630"/>
                    </a:lnTo>
                    <a:lnTo>
                      <a:pt x="3599" y="10630"/>
                    </a:lnTo>
                    <a:cubicBezTo>
                      <a:pt x="2902" y="9946"/>
                      <a:pt x="2023" y="9318"/>
                      <a:pt x="1716" y="8412"/>
                    </a:cubicBezTo>
                    <a:cubicBezTo>
                      <a:pt x="1423" y="7575"/>
                      <a:pt x="1674" y="6640"/>
                      <a:pt x="2051" y="5817"/>
                    </a:cubicBezTo>
                    <a:cubicBezTo>
                      <a:pt x="2414" y="4994"/>
                      <a:pt x="2902" y="4227"/>
                      <a:pt x="3111" y="3362"/>
                    </a:cubicBezTo>
                    <a:cubicBezTo>
                      <a:pt x="3320" y="2484"/>
                      <a:pt x="3181" y="1465"/>
                      <a:pt x="2470" y="894"/>
                    </a:cubicBezTo>
                    <a:cubicBezTo>
                      <a:pt x="1772" y="363"/>
                      <a:pt x="740" y="405"/>
                      <a:pt x="1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312" name="Google Shape;312;p24"/>
          <p:cNvSpPr/>
          <p:nvPr/>
        </p:nvSpPr>
        <p:spPr>
          <a:xfrm flipH="1">
            <a:off x="6794400" y="0"/>
            <a:ext cx="5397600" cy="6858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57200" algn="bl" rotWithShape="0">
              <a:schemeClr val="accent3">
                <a:alpha val="3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3" name="Google Shape;313;p24"/>
          <p:cNvSpPr txBox="1"/>
          <p:nvPr/>
        </p:nvSpPr>
        <p:spPr>
          <a:xfrm>
            <a:off x="7680960" y="4050033"/>
            <a:ext cx="3584400" cy="132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CREDITS: This presentation template was created by </a:t>
            </a:r>
            <a:r>
              <a:rPr lang="en" sz="1600">
                <a:solidFill>
                  <a:schemeClr val="dk1"/>
                </a:solidFill>
                <a:uFill>
                  <a:noFill/>
                </a:uFill>
                <a:latin typeface="Rubik"/>
                <a:ea typeface="Rubik"/>
                <a:cs typeface="Rubik"/>
                <a:sym typeface="Rubik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6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, including icons by </a:t>
            </a:r>
            <a:r>
              <a:rPr lang="en" sz="1600">
                <a:solidFill>
                  <a:schemeClr val="dk1"/>
                </a:solidFill>
                <a:uFill>
                  <a:noFill/>
                </a:uFill>
                <a:latin typeface="Rubik"/>
                <a:ea typeface="Rubik"/>
                <a:cs typeface="Rubik"/>
                <a:sym typeface="Rubik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6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, and infographics &amp; images by </a:t>
            </a:r>
            <a:r>
              <a:rPr lang="en" sz="1600">
                <a:solidFill>
                  <a:schemeClr val="dk1"/>
                </a:solidFill>
                <a:uFill>
                  <a:noFill/>
                </a:uFill>
                <a:latin typeface="Rubik"/>
                <a:ea typeface="Rubik"/>
                <a:cs typeface="Rubik"/>
                <a:sym typeface="Rubik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6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.</a:t>
            </a:r>
            <a:r>
              <a:rPr lang="en" sz="1200">
                <a:solidFill>
                  <a:schemeClr val="dk2"/>
                </a:solidFill>
                <a:latin typeface="Rubik"/>
                <a:ea typeface="Rubik"/>
                <a:cs typeface="Rubik"/>
                <a:sym typeface="Rubik"/>
              </a:rPr>
              <a:t> </a:t>
            </a:r>
            <a:endParaRPr sz="1200">
              <a:solidFill>
                <a:schemeClr val="dk2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314" name="Google Shape;314;p24"/>
          <p:cNvSpPr txBox="1">
            <a:spLocks noGrp="1"/>
          </p:cNvSpPr>
          <p:nvPr>
            <p:ph type="title"/>
          </p:nvPr>
        </p:nvSpPr>
        <p:spPr>
          <a:xfrm>
            <a:off x="1251400" y="2108200"/>
            <a:ext cx="4291600" cy="264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80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80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80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80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80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80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80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80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8000"/>
            </a:lvl9pPr>
          </a:lstStyle>
          <a:p>
            <a:r>
              <a:rPr lang="fr-FR"/>
              <a:t>Modifiez le style du titre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8061767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1_One column text"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6" name="Google Shape;316;p25"/>
          <p:cNvGrpSpPr/>
          <p:nvPr/>
        </p:nvGrpSpPr>
        <p:grpSpPr>
          <a:xfrm>
            <a:off x="1894" y="260"/>
            <a:ext cx="12188212" cy="6857480"/>
            <a:chOff x="0" y="390"/>
            <a:chExt cx="9141159" cy="5143110"/>
          </a:xfrm>
        </p:grpSpPr>
        <p:sp>
          <p:nvSpPr>
            <p:cNvPr id="317" name="Google Shape;317;p25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5000">
                  <a:srgbClr val="E4F8F9"/>
                </a:gs>
                <a:gs pos="100000">
                  <a:srgbClr val="C7ED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8" name="Google Shape;318;p25"/>
            <p:cNvSpPr/>
            <p:nvPr/>
          </p:nvSpPr>
          <p:spPr>
            <a:xfrm rot="10800000" flipH="1">
              <a:off x="5050593" y="2153066"/>
              <a:ext cx="3816979" cy="2990434"/>
            </a:xfrm>
            <a:custGeom>
              <a:avLst/>
              <a:gdLst/>
              <a:ahLst/>
              <a:cxnLst/>
              <a:rect l="l" t="t" r="r" b="b"/>
              <a:pathLst>
                <a:path w="23421" h="18486" extrusionOk="0">
                  <a:moveTo>
                    <a:pt x="10532" y="1"/>
                  </a:moveTo>
                  <a:lnTo>
                    <a:pt x="10532" y="14"/>
                  </a:lnTo>
                  <a:cubicBezTo>
                    <a:pt x="8202" y="2372"/>
                    <a:pt x="4255" y="2874"/>
                    <a:pt x="2093" y="5510"/>
                  </a:cubicBezTo>
                  <a:cubicBezTo>
                    <a:pt x="1367" y="6403"/>
                    <a:pt x="879" y="7491"/>
                    <a:pt x="558" y="8607"/>
                  </a:cubicBezTo>
                  <a:cubicBezTo>
                    <a:pt x="126" y="10141"/>
                    <a:pt x="0" y="11787"/>
                    <a:pt x="461" y="13308"/>
                  </a:cubicBezTo>
                  <a:cubicBezTo>
                    <a:pt x="1423" y="16488"/>
                    <a:pt x="4813" y="18385"/>
                    <a:pt x="8077" y="18482"/>
                  </a:cubicBezTo>
                  <a:cubicBezTo>
                    <a:pt x="8157" y="18484"/>
                    <a:pt x="8238" y="18485"/>
                    <a:pt x="8318" y="18485"/>
                  </a:cubicBezTo>
                  <a:cubicBezTo>
                    <a:pt x="12837" y="18485"/>
                    <a:pt x="17242" y="15420"/>
                    <a:pt x="18859" y="11090"/>
                  </a:cubicBezTo>
                  <a:cubicBezTo>
                    <a:pt x="19431" y="9513"/>
                    <a:pt x="19668" y="7868"/>
                    <a:pt x="20086" y="6236"/>
                  </a:cubicBezTo>
                  <a:cubicBezTo>
                    <a:pt x="20686" y="3920"/>
                    <a:pt x="21718" y="1577"/>
                    <a:pt x="23420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58999">
                  <a:srgbClr val="E4F8F9"/>
                </a:gs>
                <a:gs pos="70000">
                  <a:srgbClr val="E4F8F9"/>
                </a:gs>
                <a:gs pos="100000">
                  <a:srgbClr val="AAE3E8"/>
                </a:gs>
              </a:gsLst>
              <a:lin ang="0" scaled="0"/>
            </a:gradFill>
            <a:ln>
              <a:noFill/>
            </a:ln>
            <a:effectLst>
              <a:outerShdw blurRad="185738" algn="bl" rotWithShape="0">
                <a:srgbClr val="C7EDF0">
                  <a:alpha val="5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9" name="Google Shape;319;p25"/>
            <p:cNvSpPr/>
            <p:nvPr/>
          </p:nvSpPr>
          <p:spPr>
            <a:xfrm>
              <a:off x="2702277" y="2100"/>
              <a:ext cx="6308303" cy="1811644"/>
            </a:xfrm>
            <a:custGeom>
              <a:avLst/>
              <a:gdLst/>
              <a:ahLst/>
              <a:cxnLst/>
              <a:rect l="l" t="t" r="r" b="b"/>
              <a:pathLst>
                <a:path w="30618" h="8793" extrusionOk="0">
                  <a:moveTo>
                    <a:pt x="0" y="1"/>
                  </a:moveTo>
                  <a:cubicBezTo>
                    <a:pt x="84" y="1438"/>
                    <a:pt x="711" y="2832"/>
                    <a:pt x="1785" y="3823"/>
                  </a:cubicBezTo>
                  <a:cubicBezTo>
                    <a:pt x="2866" y="4840"/>
                    <a:pt x="4366" y="5405"/>
                    <a:pt x="5882" y="5405"/>
                  </a:cubicBezTo>
                  <a:cubicBezTo>
                    <a:pt x="6341" y="5405"/>
                    <a:pt x="6802" y="5353"/>
                    <a:pt x="7253" y="5246"/>
                  </a:cubicBezTo>
                  <a:cubicBezTo>
                    <a:pt x="9011" y="4855"/>
                    <a:pt x="10517" y="3683"/>
                    <a:pt x="12289" y="3335"/>
                  </a:cubicBezTo>
                  <a:cubicBezTo>
                    <a:pt x="12686" y="3256"/>
                    <a:pt x="13086" y="3220"/>
                    <a:pt x="13485" y="3220"/>
                  </a:cubicBezTo>
                  <a:cubicBezTo>
                    <a:pt x="15213" y="3220"/>
                    <a:pt x="16930" y="3901"/>
                    <a:pt x="18426" y="4785"/>
                  </a:cubicBezTo>
                  <a:cubicBezTo>
                    <a:pt x="20281" y="5859"/>
                    <a:pt x="21927" y="7226"/>
                    <a:pt x="23866" y="8133"/>
                  </a:cubicBezTo>
                  <a:cubicBezTo>
                    <a:pt x="24680" y="8510"/>
                    <a:pt x="25605" y="8792"/>
                    <a:pt x="26494" y="8792"/>
                  </a:cubicBezTo>
                  <a:cubicBezTo>
                    <a:pt x="27053" y="8792"/>
                    <a:pt x="27598" y="8681"/>
                    <a:pt x="28093" y="8412"/>
                  </a:cubicBezTo>
                  <a:cubicBezTo>
                    <a:pt x="28971" y="7924"/>
                    <a:pt x="29501" y="6975"/>
                    <a:pt x="29850" y="6055"/>
                  </a:cubicBezTo>
                  <a:cubicBezTo>
                    <a:pt x="30561" y="4116"/>
                    <a:pt x="30617" y="2065"/>
                    <a:pt x="30492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0" name="Google Shape;320;p25"/>
            <p:cNvSpPr/>
            <p:nvPr/>
          </p:nvSpPr>
          <p:spPr>
            <a:xfrm>
              <a:off x="8867574" y="2713747"/>
              <a:ext cx="16022" cy="13982"/>
            </a:xfrm>
            <a:custGeom>
              <a:avLst/>
              <a:gdLst/>
              <a:ahLst/>
              <a:cxnLst/>
              <a:rect l="l" t="t" r="r" b="b"/>
              <a:pathLst>
                <a:path w="501" h="437" extrusionOk="0">
                  <a:moveTo>
                    <a:pt x="347" y="1"/>
                  </a:moveTo>
                  <a:cubicBezTo>
                    <a:pt x="279" y="1"/>
                    <a:pt x="150" y="29"/>
                    <a:pt x="1" y="38"/>
                  </a:cubicBezTo>
                  <a:cubicBezTo>
                    <a:pt x="96" y="240"/>
                    <a:pt x="132" y="371"/>
                    <a:pt x="215" y="431"/>
                  </a:cubicBezTo>
                  <a:cubicBezTo>
                    <a:pt x="223" y="435"/>
                    <a:pt x="233" y="436"/>
                    <a:pt x="244" y="436"/>
                  </a:cubicBezTo>
                  <a:cubicBezTo>
                    <a:pt x="304" y="436"/>
                    <a:pt x="411" y="391"/>
                    <a:pt x="501" y="371"/>
                  </a:cubicBezTo>
                  <a:cubicBezTo>
                    <a:pt x="477" y="252"/>
                    <a:pt x="477" y="121"/>
                    <a:pt x="394" y="14"/>
                  </a:cubicBezTo>
                  <a:cubicBezTo>
                    <a:pt x="387" y="5"/>
                    <a:pt x="371" y="1"/>
                    <a:pt x="3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1" name="Google Shape;321;p25"/>
            <p:cNvSpPr/>
            <p:nvPr/>
          </p:nvSpPr>
          <p:spPr>
            <a:xfrm rot="-5400000">
              <a:off x="-1511322" y="1513464"/>
              <a:ext cx="5125208" cy="2102563"/>
            </a:xfrm>
            <a:custGeom>
              <a:avLst/>
              <a:gdLst/>
              <a:ahLst/>
              <a:cxnLst/>
              <a:rect l="l" t="t" r="r" b="b"/>
              <a:pathLst>
                <a:path w="193240" h="62984" extrusionOk="0">
                  <a:moveTo>
                    <a:pt x="11681" y="0"/>
                  </a:moveTo>
                  <a:cubicBezTo>
                    <a:pt x="9716" y="6537"/>
                    <a:pt x="6025" y="12430"/>
                    <a:pt x="4299" y="19121"/>
                  </a:cubicBezTo>
                  <a:cubicBezTo>
                    <a:pt x="1" y="35719"/>
                    <a:pt x="11574" y="53769"/>
                    <a:pt x="26992" y="60257"/>
                  </a:cubicBezTo>
                  <a:cubicBezTo>
                    <a:pt x="30979" y="61935"/>
                    <a:pt x="35144" y="62668"/>
                    <a:pt x="39367" y="62668"/>
                  </a:cubicBezTo>
                  <a:cubicBezTo>
                    <a:pt x="55764" y="62668"/>
                    <a:pt x="73049" y="51616"/>
                    <a:pt x="84297" y="41874"/>
                  </a:cubicBezTo>
                  <a:cubicBezTo>
                    <a:pt x="97525" y="30420"/>
                    <a:pt x="110157" y="16431"/>
                    <a:pt x="127564" y="11490"/>
                  </a:cubicBezTo>
                  <a:cubicBezTo>
                    <a:pt x="131476" y="10379"/>
                    <a:pt x="135536" y="9850"/>
                    <a:pt x="139617" y="9850"/>
                  </a:cubicBezTo>
                  <a:cubicBezTo>
                    <a:pt x="152811" y="9850"/>
                    <a:pt x="166220" y="15374"/>
                    <a:pt x="175523" y="24586"/>
                  </a:cubicBezTo>
                  <a:cubicBezTo>
                    <a:pt x="185524" y="34480"/>
                    <a:pt x="190024" y="49030"/>
                    <a:pt x="193239" y="62984"/>
                  </a:cubicBezTo>
                  <a:lnTo>
                    <a:pt x="193239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571500" dist="9525" dir="5400000" algn="bl" rotWithShape="0">
                <a:srgbClr val="C7EDF0">
                  <a:alpha val="22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2" name="Google Shape;322;p25"/>
            <p:cNvSpPr/>
            <p:nvPr/>
          </p:nvSpPr>
          <p:spPr>
            <a:xfrm>
              <a:off x="395325" y="751938"/>
              <a:ext cx="2516100" cy="25161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3" name="Google Shape;323;p25"/>
            <p:cNvSpPr/>
            <p:nvPr/>
          </p:nvSpPr>
          <p:spPr>
            <a:xfrm>
              <a:off x="251500" y="228050"/>
              <a:ext cx="1150200" cy="11502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24" name="Google Shape;324;p2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3255200" cy="134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325" name="Google Shape;325;p25"/>
          <p:cNvSpPr txBox="1">
            <a:spLocks noGrp="1"/>
          </p:cNvSpPr>
          <p:nvPr>
            <p:ph type="subTitle" idx="1"/>
          </p:nvPr>
        </p:nvSpPr>
        <p:spPr>
          <a:xfrm>
            <a:off x="963100" y="1982233"/>
            <a:ext cx="3255200" cy="121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499971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" name="Google Shape;327;p26"/>
          <p:cNvGrpSpPr/>
          <p:nvPr/>
        </p:nvGrpSpPr>
        <p:grpSpPr>
          <a:xfrm>
            <a:off x="1894" y="260"/>
            <a:ext cx="12188212" cy="6857480"/>
            <a:chOff x="0" y="390"/>
            <a:chExt cx="9141159" cy="5143110"/>
          </a:xfrm>
        </p:grpSpPr>
        <p:sp>
          <p:nvSpPr>
            <p:cNvPr id="328" name="Google Shape;328;p26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5000">
                  <a:srgbClr val="E4F8F9"/>
                </a:gs>
                <a:gs pos="100000">
                  <a:srgbClr val="C7ED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9" name="Google Shape;329;p26"/>
            <p:cNvSpPr/>
            <p:nvPr/>
          </p:nvSpPr>
          <p:spPr>
            <a:xfrm rot="10800000" flipH="1">
              <a:off x="5050593" y="2153066"/>
              <a:ext cx="3816979" cy="2990434"/>
            </a:xfrm>
            <a:custGeom>
              <a:avLst/>
              <a:gdLst/>
              <a:ahLst/>
              <a:cxnLst/>
              <a:rect l="l" t="t" r="r" b="b"/>
              <a:pathLst>
                <a:path w="23421" h="18486" extrusionOk="0">
                  <a:moveTo>
                    <a:pt x="10532" y="1"/>
                  </a:moveTo>
                  <a:lnTo>
                    <a:pt x="10532" y="14"/>
                  </a:lnTo>
                  <a:cubicBezTo>
                    <a:pt x="8202" y="2372"/>
                    <a:pt x="4255" y="2874"/>
                    <a:pt x="2093" y="5510"/>
                  </a:cubicBezTo>
                  <a:cubicBezTo>
                    <a:pt x="1367" y="6403"/>
                    <a:pt x="879" y="7491"/>
                    <a:pt x="558" y="8607"/>
                  </a:cubicBezTo>
                  <a:cubicBezTo>
                    <a:pt x="126" y="10141"/>
                    <a:pt x="0" y="11787"/>
                    <a:pt x="461" y="13308"/>
                  </a:cubicBezTo>
                  <a:cubicBezTo>
                    <a:pt x="1423" y="16488"/>
                    <a:pt x="4813" y="18385"/>
                    <a:pt x="8077" y="18482"/>
                  </a:cubicBezTo>
                  <a:cubicBezTo>
                    <a:pt x="8157" y="18484"/>
                    <a:pt x="8238" y="18485"/>
                    <a:pt x="8318" y="18485"/>
                  </a:cubicBezTo>
                  <a:cubicBezTo>
                    <a:pt x="12837" y="18485"/>
                    <a:pt x="17242" y="15420"/>
                    <a:pt x="18859" y="11090"/>
                  </a:cubicBezTo>
                  <a:cubicBezTo>
                    <a:pt x="19431" y="9513"/>
                    <a:pt x="19668" y="7868"/>
                    <a:pt x="20086" y="6236"/>
                  </a:cubicBezTo>
                  <a:cubicBezTo>
                    <a:pt x="20686" y="3920"/>
                    <a:pt x="21718" y="1577"/>
                    <a:pt x="23420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58999">
                  <a:srgbClr val="E4F8F9"/>
                </a:gs>
                <a:gs pos="70000">
                  <a:srgbClr val="E4F8F9"/>
                </a:gs>
                <a:gs pos="100000">
                  <a:srgbClr val="AAE3E8"/>
                </a:gs>
              </a:gsLst>
              <a:lin ang="0" scaled="0"/>
            </a:gradFill>
            <a:ln>
              <a:noFill/>
            </a:ln>
            <a:effectLst>
              <a:outerShdw blurRad="185738" algn="bl" rotWithShape="0">
                <a:srgbClr val="C7EDF0">
                  <a:alpha val="5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0" name="Google Shape;330;p26"/>
            <p:cNvSpPr/>
            <p:nvPr/>
          </p:nvSpPr>
          <p:spPr>
            <a:xfrm>
              <a:off x="2702277" y="2100"/>
              <a:ext cx="6308303" cy="1811644"/>
            </a:xfrm>
            <a:custGeom>
              <a:avLst/>
              <a:gdLst/>
              <a:ahLst/>
              <a:cxnLst/>
              <a:rect l="l" t="t" r="r" b="b"/>
              <a:pathLst>
                <a:path w="30618" h="8793" extrusionOk="0">
                  <a:moveTo>
                    <a:pt x="0" y="1"/>
                  </a:moveTo>
                  <a:cubicBezTo>
                    <a:pt x="84" y="1438"/>
                    <a:pt x="711" y="2832"/>
                    <a:pt x="1785" y="3823"/>
                  </a:cubicBezTo>
                  <a:cubicBezTo>
                    <a:pt x="2866" y="4840"/>
                    <a:pt x="4366" y="5405"/>
                    <a:pt x="5882" y="5405"/>
                  </a:cubicBezTo>
                  <a:cubicBezTo>
                    <a:pt x="6341" y="5405"/>
                    <a:pt x="6802" y="5353"/>
                    <a:pt x="7253" y="5246"/>
                  </a:cubicBezTo>
                  <a:cubicBezTo>
                    <a:pt x="9011" y="4855"/>
                    <a:pt x="10517" y="3683"/>
                    <a:pt x="12289" y="3335"/>
                  </a:cubicBezTo>
                  <a:cubicBezTo>
                    <a:pt x="12686" y="3256"/>
                    <a:pt x="13086" y="3220"/>
                    <a:pt x="13485" y="3220"/>
                  </a:cubicBezTo>
                  <a:cubicBezTo>
                    <a:pt x="15213" y="3220"/>
                    <a:pt x="16930" y="3901"/>
                    <a:pt x="18426" y="4785"/>
                  </a:cubicBezTo>
                  <a:cubicBezTo>
                    <a:pt x="20281" y="5859"/>
                    <a:pt x="21927" y="7226"/>
                    <a:pt x="23866" y="8133"/>
                  </a:cubicBezTo>
                  <a:cubicBezTo>
                    <a:pt x="24680" y="8510"/>
                    <a:pt x="25605" y="8792"/>
                    <a:pt x="26494" y="8792"/>
                  </a:cubicBezTo>
                  <a:cubicBezTo>
                    <a:pt x="27053" y="8792"/>
                    <a:pt x="27598" y="8681"/>
                    <a:pt x="28093" y="8412"/>
                  </a:cubicBezTo>
                  <a:cubicBezTo>
                    <a:pt x="28971" y="7924"/>
                    <a:pt x="29501" y="6975"/>
                    <a:pt x="29850" y="6055"/>
                  </a:cubicBezTo>
                  <a:cubicBezTo>
                    <a:pt x="30561" y="4116"/>
                    <a:pt x="30617" y="2065"/>
                    <a:pt x="30492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1" name="Google Shape;331;p26"/>
            <p:cNvSpPr/>
            <p:nvPr/>
          </p:nvSpPr>
          <p:spPr>
            <a:xfrm>
              <a:off x="8867574" y="2713747"/>
              <a:ext cx="16022" cy="13982"/>
            </a:xfrm>
            <a:custGeom>
              <a:avLst/>
              <a:gdLst/>
              <a:ahLst/>
              <a:cxnLst/>
              <a:rect l="l" t="t" r="r" b="b"/>
              <a:pathLst>
                <a:path w="501" h="437" extrusionOk="0">
                  <a:moveTo>
                    <a:pt x="347" y="1"/>
                  </a:moveTo>
                  <a:cubicBezTo>
                    <a:pt x="279" y="1"/>
                    <a:pt x="150" y="29"/>
                    <a:pt x="1" y="38"/>
                  </a:cubicBezTo>
                  <a:cubicBezTo>
                    <a:pt x="96" y="240"/>
                    <a:pt x="132" y="371"/>
                    <a:pt x="215" y="431"/>
                  </a:cubicBezTo>
                  <a:cubicBezTo>
                    <a:pt x="223" y="435"/>
                    <a:pt x="233" y="436"/>
                    <a:pt x="244" y="436"/>
                  </a:cubicBezTo>
                  <a:cubicBezTo>
                    <a:pt x="304" y="436"/>
                    <a:pt x="411" y="391"/>
                    <a:pt x="501" y="371"/>
                  </a:cubicBezTo>
                  <a:cubicBezTo>
                    <a:pt x="477" y="252"/>
                    <a:pt x="477" y="121"/>
                    <a:pt x="394" y="14"/>
                  </a:cubicBezTo>
                  <a:cubicBezTo>
                    <a:pt x="387" y="5"/>
                    <a:pt x="371" y="1"/>
                    <a:pt x="3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2" name="Google Shape;332;p26"/>
            <p:cNvSpPr/>
            <p:nvPr/>
          </p:nvSpPr>
          <p:spPr>
            <a:xfrm rot="-5400000">
              <a:off x="-1511322" y="1513464"/>
              <a:ext cx="5125208" cy="2102563"/>
            </a:xfrm>
            <a:custGeom>
              <a:avLst/>
              <a:gdLst/>
              <a:ahLst/>
              <a:cxnLst/>
              <a:rect l="l" t="t" r="r" b="b"/>
              <a:pathLst>
                <a:path w="193240" h="62984" extrusionOk="0">
                  <a:moveTo>
                    <a:pt x="11681" y="0"/>
                  </a:moveTo>
                  <a:cubicBezTo>
                    <a:pt x="9716" y="6537"/>
                    <a:pt x="6025" y="12430"/>
                    <a:pt x="4299" y="19121"/>
                  </a:cubicBezTo>
                  <a:cubicBezTo>
                    <a:pt x="1" y="35719"/>
                    <a:pt x="11574" y="53769"/>
                    <a:pt x="26992" y="60257"/>
                  </a:cubicBezTo>
                  <a:cubicBezTo>
                    <a:pt x="30979" y="61935"/>
                    <a:pt x="35144" y="62668"/>
                    <a:pt x="39367" y="62668"/>
                  </a:cubicBezTo>
                  <a:cubicBezTo>
                    <a:pt x="55764" y="62668"/>
                    <a:pt x="73049" y="51616"/>
                    <a:pt x="84297" y="41874"/>
                  </a:cubicBezTo>
                  <a:cubicBezTo>
                    <a:pt x="97525" y="30420"/>
                    <a:pt x="110157" y="16431"/>
                    <a:pt x="127564" y="11490"/>
                  </a:cubicBezTo>
                  <a:cubicBezTo>
                    <a:pt x="131476" y="10379"/>
                    <a:pt x="135536" y="9850"/>
                    <a:pt x="139617" y="9850"/>
                  </a:cubicBezTo>
                  <a:cubicBezTo>
                    <a:pt x="152811" y="9850"/>
                    <a:pt x="166220" y="15374"/>
                    <a:pt x="175523" y="24586"/>
                  </a:cubicBezTo>
                  <a:cubicBezTo>
                    <a:pt x="185524" y="34480"/>
                    <a:pt x="190024" y="49030"/>
                    <a:pt x="193239" y="62984"/>
                  </a:cubicBezTo>
                  <a:lnTo>
                    <a:pt x="193239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571500" dist="9525" dir="5400000" algn="bl" rotWithShape="0">
                <a:srgbClr val="C7EDF0">
                  <a:alpha val="22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3" name="Google Shape;333;p26"/>
            <p:cNvSpPr/>
            <p:nvPr/>
          </p:nvSpPr>
          <p:spPr>
            <a:xfrm>
              <a:off x="395325" y="751938"/>
              <a:ext cx="2516100" cy="25161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4" name="Google Shape;334;p26"/>
            <p:cNvSpPr/>
            <p:nvPr/>
          </p:nvSpPr>
          <p:spPr>
            <a:xfrm>
              <a:off x="251500" y="228050"/>
              <a:ext cx="1150200" cy="11502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35" name="Google Shape;335;p26"/>
          <p:cNvSpPr txBox="1">
            <a:spLocks noGrp="1"/>
          </p:cNvSpPr>
          <p:nvPr>
            <p:ph type="title"/>
          </p:nvPr>
        </p:nvSpPr>
        <p:spPr>
          <a:xfrm>
            <a:off x="3011400" y="5129667"/>
            <a:ext cx="6169200" cy="6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336" name="Google Shape;336;p26"/>
          <p:cNvSpPr txBox="1">
            <a:spLocks noGrp="1"/>
          </p:cNvSpPr>
          <p:nvPr>
            <p:ph type="subTitle" idx="1"/>
          </p:nvPr>
        </p:nvSpPr>
        <p:spPr>
          <a:xfrm>
            <a:off x="3011400" y="1835933"/>
            <a:ext cx="6169200" cy="225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3200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111828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4BECD5-3729-35AA-2EF9-E9DC85A27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A520D17-D320-FB87-66B8-E8C8C30C56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67B139-6A63-E4A0-D216-BAC38899B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BDCAC-A789-462E-80F9-D4CEB04FBB61}" type="datetimeFigureOut">
              <a:rPr lang="fr-FR" smtClean="0"/>
              <a:t>24/04/2023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F98375-3E8A-CC1F-064C-9EF9FE089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F4C1DF-E3F8-937E-CD15-19F143BD1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7731-1250-4154-BBA9-2EC82411D6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8369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 preserve="1">
  <p:cSld name="Blank slide"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5899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oogle Shape;45;p5"/>
          <p:cNvGrpSpPr/>
          <p:nvPr/>
        </p:nvGrpSpPr>
        <p:grpSpPr>
          <a:xfrm>
            <a:off x="3790" y="521"/>
            <a:ext cx="12184423" cy="6857316"/>
            <a:chOff x="2842" y="390"/>
            <a:chExt cx="9138317" cy="5142987"/>
          </a:xfrm>
        </p:grpSpPr>
        <p:sp>
          <p:nvSpPr>
            <p:cNvPr id="46" name="Google Shape;46;p5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65000">
                  <a:schemeClr val="accent1"/>
                </a:gs>
                <a:gs pos="100000">
                  <a:schemeClr val="accent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47" name="Google Shape;47;p5"/>
            <p:cNvGrpSpPr/>
            <p:nvPr/>
          </p:nvGrpSpPr>
          <p:grpSpPr>
            <a:xfrm rot="-5400000">
              <a:off x="4211660" y="213893"/>
              <a:ext cx="3749366" cy="6109604"/>
              <a:chOff x="2597675" y="1705125"/>
              <a:chExt cx="359200" cy="571600"/>
            </a:xfrm>
          </p:grpSpPr>
          <p:sp>
            <p:nvSpPr>
              <p:cNvPr id="48" name="Google Shape;48;p5"/>
              <p:cNvSpPr/>
              <p:nvPr/>
            </p:nvSpPr>
            <p:spPr>
              <a:xfrm>
                <a:off x="2598025" y="1705125"/>
                <a:ext cx="358850" cy="571600"/>
              </a:xfrm>
              <a:custGeom>
                <a:avLst/>
                <a:gdLst/>
                <a:ahLst/>
                <a:cxnLst/>
                <a:rect l="l" t="t" r="r" b="b"/>
                <a:pathLst>
                  <a:path w="14354" h="22864" extrusionOk="0">
                    <a:moveTo>
                      <a:pt x="7154" y="1"/>
                    </a:moveTo>
                    <a:cubicBezTo>
                      <a:pt x="4545" y="1"/>
                      <a:pt x="1938" y="984"/>
                      <a:pt x="1" y="2750"/>
                    </a:cubicBezTo>
                    <a:lnTo>
                      <a:pt x="1" y="22864"/>
                    </a:lnTo>
                    <a:lnTo>
                      <a:pt x="14131" y="22864"/>
                    </a:lnTo>
                    <a:cubicBezTo>
                      <a:pt x="13838" y="22055"/>
                      <a:pt x="13377" y="21301"/>
                      <a:pt x="12791" y="20674"/>
                    </a:cubicBezTo>
                    <a:cubicBezTo>
                      <a:pt x="11885" y="19739"/>
                      <a:pt x="10671" y="19084"/>
                      <a:pt x="10030" y="17954"/>
                    </a:cubicBezTo>
                    <a:cubicBezTo>
                      <a:pt x="9193" y="16517"/>
                      <a:pt x="9458" y="14662"/>
                      <a:pt x="10169" y="13155"/>
                    </a:cubicBezTo>
                    <a:cubicBezTo>
                      <a:pt x="10881" y="11649"/>
                      <a:pt x="11982" y="10366"/>
                      <a:pt x="12861" y="8957"/>
                    </a:cubicBezTo>
                    <a:cubicBezTo>
                      <a:pt x="13712" y="7520"/>
                      <a:pt x="14354" y="5832"/>
                      <a:pt x="13963" y="4214"/>
                    </a:cubicBezTo>
                    <a:cubicBezTo>
                      <a:pt x="13447" y="1955"/>
                      <a:pt x="11132" y="546"/>
                      <a:pt x="8844" y="141"/>
                    </a:cubicBezTo>
                    <a:cubicBezTo>
                      <a:pt x="8285" y="47"/>
                      <a:pt x="7720" y="1"/>
                      <a:pt x="715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57188" algn="bl" rotWithShape="0">
                  <a:schemeClr val="accent2">
                    <a:alpha val="37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9" name="Google Shape;49;p5"/>
              <p:cNvSpPr/>
              <p:nvPr/>
            </p:nvSpPr>
            <p:spPr>
              <a:xfrm>
                <a:off x="2597675" y="1883900"/>
                <a:ext cx="197050" cy="392825"/>
              </a:xfrm>
              <a:custGeom>
                <a:avLst/>
                <a:gdLst/>
                <a:ahLst/>
                <a:cxnLst/>
                <a:rect l="l" t="t" r="r" b="b"/>
                <a:pathLst>
                  <a:path w="7882" h="15713" extrusionOk="0">
                    <a:moveTo>
                      <a:pt x="3114" y="0"/>
                    </a:moveTo>
                    <a:cubicBezTo>
                      <a:pt x="2037" y="0"/>
                      <a:pt x="957" y="254"/>
                      <a:pt x="1" y="732"/>
                    </a:cubicBezTo>
                    <a:lnTo>
                      <a:pt x="1" y="15713"/>
                    </a:lnTo>
                    <a:lnTo>
                      <a:pt x="7882" y="15713"/>
                    </a:lnTo>
                    <a:cubicBezTo>
                      <a:pt x="7756" y="14862"/>
                      <a:pt x="7393" y="14025"/>
                      <a:pt x="6780" y="13411"/>
                    </a:cubicBezTo>
                    <a:cubicBezTo>
                      <a:pt x="6194" y="12811"/>
                      <a:pt x="5413" y="12393"/>
                      <a:pt x="4994" y="11654"/>
                    </a:cubicBezTo>
                    <a:cubicBezTo>
                      <a:pt x="4450" y="10733"/>
                      <a:pt x="4618" y="9505"/>
                      <a:pt x="5078" y="8529"/>
                    </a:cubicBezTo>
                    <a:cubicBezTo>
                      <a:pt x="5552" y="7553"/>
                      <a:pt x="6264" y="6716"/>
                      <a:pt x="6822" y="5795"/>
                    </a:cubicBezTo>
                    <a:cubicBezTo>
                      <a:pt x="7379" y="4875"/>
                      <a:pt x="7798" y="3773"/>
                      <a:pt x="7547" y="2726"/>
                    </a:cubicBezTo>
                    <a:cubicBezTo>
                      <a:pt x="7198" y="1262"/>
                      <a:pt x="5706" y="341"/>
                      <a:pt x="4213" y="90"/>
                    </a:cubicBezTo>
                    <a:cubicBezTo>
                      <a:pt x="3851" y="30"/>
                      <a:pt x="3483" y="0"/>
                      <a:pt x="3114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00038" algn="bl" rotWithShape="0">
                  <a:schemeClr val="accent2">
                    <a:alpha val="42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0" name="Google Shape;50;p5"/>
              <p:cNvSpPr/>
              <p:nvPr/>
            </p:nvSpPr>
            <p:spPr>
              <a:xfrm>
                <a:off x="2598025" y="2010625"/>
                <a:ext cx="90000" cy="265750"/>
              </a:xfrm>
              <a:custGeom>
                <a:avLst/>
                <a:gdLst/>
                <a:ahLst/>
                <a:cxnLst/>
                <a:rect l="l" t="t" r="r" b="b"/>
                <a:pathLst>
                  <a:path w="3600" h="10630" extrusionOk="0">
                    <a:moveTo>
                      <a:pt x="1" y="1"/>
                    </a:moveTo>
                    <a:lnTo>
                      <a:pt x="1" y="10630"/>
                    </a:lnTo>
                    <a:lnTo>
                      <a:pt x="3599" y="10630"/>
                    </a:lnTo>
                    <a:cubicBezTo>
                      <a:pt x="2902" y="9946"/>
                      <a:pt x="2023" y="9318"/>
                      <a:pt x="1716" y="8412"/>
                    </a:cubicBezTo>
                    <a:cubicBezTo>
                      <a:pt x="1423" y="7575"/>
                      <a:pt x="1674" y="6640"/>
                      <a:pt x="2051" y="5817"/>
                    </a:cubicBezTo>
                    <a:cubicBezTo>
                      <a:pt x="2414" y="4994"/>
                      <a:pt x="2902" y="4227"/>
                      <a:pt x="3111" y="3362"/>
                    </a:cubicBezTo>
                    <a:cubicBezTo>
                      <a:pt x="3320" y="2484"/>
                      <a:pt x="3181" y="1465"/>
                      <a:pt x="2470" y="894"/>
                    </a:cubicBezTo>
                    <a:cubicBezTo>
                      <a:pt x="1772" y="363"/>
                      <a:pt x="740" y="405"/>
                      <a:pt x="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51" name="Google Shape;51;p5"/>
            <p:cNvSpPr/>
            <p:nvPr/>
          </p:nvSpPr>
          <p:spPr>
            <a:xfrm>
              <a:off x="5068" y="1509"/>
              <a:ext cx="3214386" cy="2305869"/>
            </a:xfrm>
            <a:custGeom>
              <a:avLst/>
              <a:gdLst/>
              <a:ahLst/>
              <a:cxnLst/>
              <a:rect l="l" t="t" r="r" b="b"/>
              <a:pathLst>
                <a:path w="40578" h="29109" extrusionOk="0">
                  <a:moveTo>
                    <a:pt x="1" y="0"/>
                  </a:moveTo>
                  <a:lnTo>
                    <a:pt x="1" y="19947"/>
                  </a:lnTo>
                  <a:cubicBezTo>
                    <a:pt x="706" y="19708"/>
                    <a:pt x="1427" y="19554"/>
                    <a:pt x="2152" y="19554"/>
                  </a:cubicBezTo>
                  <a:cubicBezTo>
                    <a:pt x="2402" y="19554"/>
                    <a:pt x="2652" y="19573"/>
                    <a:pt x="2902" y="19612"/>
                  </a:cubicBezTo>
                  <a:cubicBezTo>
                    <a:pt x="4729" y="19877"/>
                    <a:pt x="6208" y="21202"/>
                    <a:pt x="7393" y="22625"/>
                  </a:cubicBezTo>
                  <a:cubicBezTo>
                    <a:pt x="8565" y="24062"/>
                    <a:pt x="9555" y="25652"/>
                    <a:pt x="10950" y="26851"/>
                  </a:cubicBezTo>
                  <a:cubicBezTo>
                    <a:pt x="12798" y="28416"/>
                    <a:pt x="15213" y="29108"/>
                    <a:pt x="17656" y="29108"/>
                  </a:cubicBezTo>
                  <a:cubicBezTo>
                    <a:pt x="18828" y="29108"/>
                    <a:pt x="20007" y="28949"/>
                    <a:pt x="21133" y="28651"/>
                  </a:cubicBezTo>
                  <a:cubicBezTo>
                    <a:pt x="23923" y="27897"/>
                    <a:pt x="26573" y="26293"/>
                    <a:pt x="28093" y="23838"/>
                  </a:cubicBezTo>
                  <a:cubicBezTo>
                    <a:pt x="29614" y="21370"/>
                    <a:pt x="29767" y="18022"/>
                    <a:pt x="28107" y="15679"/>
                  </a:cubicBezTo>
                  <a:cubicBezTo>
                    <a:pt x="27047" y="14172"/>
                    <a:pt x="25387" y="13196"/>
                    <a:pt x="24076" y="11884"/>
                  </a:cubicBezTo>
                  <a:cubicBezTo>
                    <a:pt x="22793" y="10587"/>
                    <a:pt x="21844" y="8537"/>
                    <a:pt x="22709" y="6919"/>
                  </a:cubicBezTo>
                  <a:cubicBezTo>
                    <a:pt x="23365" y="5663"/>
                    <a:pt x="24885" y="5092"/>
                    <a:pt x="26308" y="5078"/>
                  </a:cubicBezTo>
                  <a:cubicBezTo>
                    <a:pt x="27730" y="5078"/>
                    <a:pt x="29097" y="5524"/>
                    <a:pt x="30492" y="5845"/>
                  </a:cubicBezTo>
                  <a:cubicBezTo>
                    <a:pt x="31488" y="6073"/>
                    <a:pt x="32547" y="6212"/>
                    <a:pt x="33594" y="6212"/>
                  </a:cubicBezTo>
                  <a:cubicBezTo>
                    <a:pt x="35743" y="6212"/>
                    <a:pt x="37836" y="5626"/>
                    <a:pt x="39196" y="4031"/>
                  </a:cubicBezTo>
                  <a:cubicBezTo>
                    <a:pt x="40145" y="2916"/>
                    <a:pt x="40563" y="1465"/>
                    <a:pt x="40577" y="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" name="Google Shape;52;p5"/>
            <p:cNvSpPr/>
            <p:nvPr/>
          </p:nvSpPr>
          <p:spPr>
            <a:xfrm>
              <a:off x="6910425" y="1158521"/>
              <a:ext cx="1648500" cy="16485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" name="Google Shape;53;p5"/>
            <p:cNvSpPr/>
            <p:nvPr/>
          </p:nvSpPr>
          <p:spPr>
            <a:xfrm>
              <a:off x="519150" y="2082453"/>
              <a:ext cx="2700300" cy="27003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" name="Google Shape;54;p5"/>
            <p:cNvSpPr/>
            <p:nvPr/>
          </p:nvSpPr>
          <p:spPr>
            <a:xfrm>
              <a:off x="6551125" y="900673"/>
              <a:ext cx="960000" cy="9600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5" name="Google Shape;55;p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6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56" name="Google Shape;56;p5"/>
          <p:cNvSpPr txBox="1">
            <a:spLocks noGrp="1"/>
          </p:cNvSpPr>
          <p:nvPr>
            <p:ph type="subTitle" idx="1"/>
          </p:nvPr>
        </p:nvSpPr>
        <p:spPr>
          <a:xfrm>
            <a:off x="1562533" y="3646067"/>
            <a:ext cx="4194000" cy="57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Font typeface="Palanquin Dark"/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57" name="Google Shape;57;p5"/>
          <p:cNvSpPr txBox="1">
            <a:spLocks noGrp="1"/>
          </p:cNvSpPr>
          <p:nvPr>
            <p:ph type="subTitle" idx="2"/>
          </p:nvPr>
        </p:nvSpPr>
        <p:spPr>
          <a:xfrm>
            <a:off x="1562533" y="4094669"/>
            <a:ext cx="4194000" cy="16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58" name="Google Shape;58;p5"/>
          <p:cNvSpPr txBox="1">
            <a:spLocks noGrp="1"/>
          </p:cNvSpPr>
          <p:nvPr>
            <p:ph type="subTitle" idx="3"/>
          </p:nvPr>
        </p:nvSpPr>
        <p:spPr>
          <a:xfrm>
            <a:off x="6435467" y="3646067"/>
            <a:ext cx="4194000" cy="57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Font typeface="Palanquin Dark"/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59" name="Google Shape;59;p5"/>
          <p:cNvSpPr txBox="1">
            <a:spLocks noGrp="1"/>
          </p:cNvSpPr>
          <p:nvPr>
            <p:ph type="subTitle" idx="4"/>
          </p:nvPr>
        </p:nvSpPr>
        <p:spPr>
          <a:xfrm>
            <a:off x="6435467" y="4094669"/>
            <a:ext cx="4194000" cy="16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14201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oogle Shape;71;p7"/>
          <p:cNvGrpSpPr/>
          <p:nvPr/>
        </p:nvGrpSpPr>
        <p:grpSpPr>
          <a:xfrm>
            <a:off x="-11" y="506"/>
            <a:ext cx="12190019" cy="6861521"/>
            <a:chOff x="-8" y="379"/>
            <a:chExt cx="9142514" cy="5146141"/>
          </a:xfrm>
        </p:grpSpPr>
        <p:sp>
          <p:nvSpPr>
            <p:cNvPr id="72" name="Google Shape;72;p7"/>
            <p:cNvSpPr/>
            <p:nvPr/>
          </p:nvSpPr>
          <p:spPr>
            <a:xfrm>
              <a:off x="-8" y="20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65000">
                  <a:schemeClr val="accent1"/>
                </a:gs>
                <a:gs pos="100000">
                  <a:schemeClr val="accent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" name="Google Shape;73;p7"/>
            <p:cNvSpPr/>
            <p:nvPr/>
          </p:nvSpPr>
          <p:spPr>
            <a:xfrm>
              <a:off x="-4" y="739369"/>
              <a:ext cx="7891673" cy="4407151"/>
            </a:xfrm>
            <a:custGeom>
              <a:avLst/>
              <a:gdLst/>
              <a:ahLst/>
              <a:cxnLst/>
              <a:rect l="l" t="t" r="r" b="b"/>
              <a:pathLst>
                <a:path w="246769" h="137745" extrusionOk="0">
                  <a:moveTo>
                    <a:pt x="0" y="1"/>
                  </a:moveTo>
                  <a:lnTo>
                    <a:pt x="0" y="137744"/>
                  </a:lnTo>
                  <a:lnTo>
                    <a:pt x="48863" y="137744"/>
                  </a:lnTo>
                  <a:cubicBezTo>
                    <a:pt x="52899" y="135018"/>
                    <a:pt x="56602" y="132124"/>
                    <a:pt x="59817" y="129338"/>
                  </a:cubicBezTo>
                  <a:cubicBezTo>
                    <a:pt x="73462" y="117515"/>
                    <a:pt x="86475" y="103109"/>
                    <a:pt x="104394" y="98013"/>
                  </a:cubicBezTo>
                  <a:cubicBezTo>
                    <a:pt x="108425" y="96865"/>
                    <a:pt x="112610" y="96320"/>
                    <a:pt x="116815" y="96320"/>
                  </a:cubicBezTo>
                  <a:cubicBezTo>
                    <a:pt x="130409" y="96320"/>
                    <a:pt x="144224" y="102019"/>
                    <a:pt x="153817" y="111503"/>
                  </a:cubicBezTo>
                  <a:cubicBezTo>
                    <a:pt x="160949" y="118563"/>
                    <a:pt x="165366" y="127909"/>
                    <a:pt x="168509" y="137744"/>
                  </a:cubicBezTo>
                  <a:lnTo>
                    <a:pt x="246769" y="137744"/>
                  </a:lnTo>
                  <a:cubicBezTo>
                    <a:pt x="237601" y="135446"/>
                    <a:pt x="228374" y="133315"/>
                    <a:pt x="219599" y="129350"/>
                  </a:cubicBezTo>
                  <a:cubicBezTo>
                    <a:pt x="203645" y="122183"/>
                    <a:pt x="195370" y="106490"/>
                    <a:pt x="185559" y="92905"/>
                  </a:cubicBezTo>
                  <a:cubicBezTo>
                    <a:pt x="174891" y="78130"/>
                    <a:pt x="161223" y="67747"/>
                    <a:pt x="144578" y="60330"/>
                  </a:cubicBezTo>
                  <a:cubicBezTo>
                    <a:pt x="123992" y="51126"/>
                    <a:pt x="102882" y="50507"/>
                    <a:pt x="80796" y="48638"/>
                  </a:cubicBezTo>
                  <a:cubicBezTo>
                    <a:pt x="58233" y="46733"/>
                    <a:pt x="35016" y="41316"/>
                    <a:pt x="17550" y="26040"/>
                  </a:cubicBezTo>
                  <a:cubicBezTo>
                    <a:pt x="9835" y="19277"/>
                    <a:pt x="3739" y="10026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63000">
                  <a:schemeClr val="accent1"/>
                </a:gs>
                <a:gs pos="100000">
                  <a:schemeClr val="accent3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771525" algn="bl" rotWithShape="0">
                <a:schemeClr val="accent2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" name="Google Shape;74;p7"/>
            <p:cNvSpPr/>
            <p:nvPr/>
          </p:nvSpPr>
          <p:spPr>
            <a:xfrm>
              <a:off x="2962339" y="379"/>
              <a:ext cx="6179815" cy="2015173"/>
            </a:xfrm>
            <a:custGeom>
              <a:avLst/>
              <a:gdLst/>
              <a:ahLst/>
              <a:cxnLst/>
              <a:rect l="l" t="t" r="r" b="b"/>
              <a:pathLst>
                <a:path w="193240" h="62984" extrusionOk="0">
                  <a:moveTo>
                    <a:pt x="11681" y="0"/>
                  </a:moveTo>
                  <a:cubicBezTo>
                    <a:pt x="9716" y="6537"/>
                    <a:pt x="6025" y="12430"/>
                    <a:pt x="4299" y="19121"/>
                  </a:cubicBezTo>
                  <a:cubicBezTo>
                    <a:pt x="1" y="35719"/>
                    <a:pt x="11574" y="53769"/>
                    <a:pt x="26992" y="60257"/>
                  </a:cubicBezTo>
                  <a:cubicBezTo>
                    <a:pt x="30979" y="61935"/>
                    <a:pt x="35144" y="62668"/>
                    <a:pt x="39367" y="62668"/>
                  </a:cubicBezTo>
                  <a:cubicBezTo>
                    <a:pt x="55764" y="62668"/>
                    <a:pt x="73049" y="51616"/>
                    <a:pt x="84297" y="41874"/>
                  </a:cubicBezTo>
                  <a:cubicBezTo>
                    <a:pt x="97525" y="30420"/>
                    <a:pt x="110157" y="16431"/>
                    <a:pt x="127564" y="11490"/>
                  </a:cubicBezTo>
                  <a:cubicBezTo>
                    <a:pt x="131476" y="10379"/>
                    <a:pt x="135536" y="9850"/>
                    <a:pt x="139617" y="9850"/>
                  </a:cubicBezTo>
                  <a:cubicBezTo>
                    <a:pt x="152811" y="9850"/>
                    <a:pt x="166220" y="15374"/>
                    <a:pt x="175523" y="24586"/>
                  </a:cubicBezTo>
                  <a:cubicBezTo>
                    <a:pt x="185524" y="34480"/>
                    <a:pt x="190024" y="49030"/>
                    <a:pt x="193239" y="62984"/>
                  </a:cubicBezTo>
                  <a:lnTo>
                    <a:pt x="193239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58999">
                  <a:schemeClr val="accent1"/>
                </a:gs>
                <a:gs pos="70000">
                  <a:schemeClr val="accent1"/>
                </a:gs>
                <a:gs pos="100000">
                  <a:schemeClr val="accent3"/>
                </a:gs>
              </a:gsLst>
              <a:lin ang="0" scaled="0"/>
            </a:gradFill>
            <a:ln>
              <a:noFill/>
            </a:ln>
            <a:effectLst>
              <a:outerShdw blurRad="571500" dist="9525" dir="5400000" algn="bl" rotWithShape="0">
                <a:schemeClr val="accent2">
                  <a:alpha val="2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" name="Google Shape;75;p7"/>
            <p:cNvSpPr/>
            <p:nvPr/>
          </p:nvSpPr>
          <p:spPr>
            <a:xfrm>
              <a:off x="6974038" y="1328652"/>
              <a:ext cx="2168468" cy="3595758"/>
            </a:xfrm>
            <a:custGeom>
              <a:avLst/>
              <a:gdLst/>
              <a:ahLst/>
              <a:cxnLst/>
              <a:rect l="l" t="t" r="r" b="b"/>
              <a:pathLst>
                <a:path w="67807" h="112385" extrusionOk="0">
                  <a:moveTo>
                    <a:pt x="29070" y="1"/>
                  </a:moveTo>
                  <a:cubicBezTo>
                    <a:pt x="26384" y="1"/>
                    <a:pt x="23570" y="742"/>
                    <a:pt x="20646" y="2443"/>
                  </a:cubicBezTo>
                  <a:cubicBezTo>
                    <a:pt x="11538" y="7753"/>
                    <a:pt x="4680" y="17480"/>
                    <a:pt x="3335" y="28053"/>
                  </a:cubicBezTo>
                  <a:cubicBezTo>
                    <a:pt x="1" y="54402"/>
                    <a:pt x="19420" y="69618"/>
                    <a:pt x="37029" y="85477"/>
                  </a:cubicBezTo>
                  <a:cubicBezTo>
                    <a:pt x="44923" y="92597"/>
                    <a:pt x="50793" y="102788"/>
                    <a:pt x="59746" y="108611"/>
                  </a:cubicBezTo>
                  <a:cubicBezTo>
                    <a:pt x="62187" y="110182"/>
                    <a:pt x="64902" y="111468"/>
                    <a:pt x="67795" y="112385"/>
                  </a:cubicBezTo>
                  <a:lnTo>
                    <a:pt x="67795" y="39959"/>
                  </a:lnTo>
                  <a:lnTo>
                    <a:pt x="67807" y="39959"/>
                  </a:lnTo>
                  <a:cubicBezTo>
                    <a:pt x="67402" y="39328"/>
                    <a:pt x="67021" y="38721"/>
                    <a:pt x="66628" y="38114"/>
                  </a:cubicBezTo>
                  <a:cubicBezTo>
                    <a:pt x="60294" y="28125"/>
                    <a:pt x="53234" y="18028"/>
                    <a:pt x="45399" y="9158"/>
                  </a:cubicBezTo>
                  <a:cubicBezTo>
                    <a:pt x="40796" y="3956"/>
                    <a:pt x="35276" y="1"/>
                    <a:pt x="29070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24000">
                  <a:schemeClr val="accent1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  <a:effectLst>
              <a:outerShdw blurRad="471488" algn="bl" rotWithShape="0">
                <a:schemeClr val="accent2">
                  <a:alpha val="24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" name="Google Shape;76;p7"/>
            <p:cNvSpPr/>
            <p:nvPr/>
          </p:nvSpPr>
          <p:spPr>
            <a:xfrm>
              <a:off x="8867574" y="2713747"/>
              <a:ext cx="16022" cy="13982"/>
            </a:xfrm>
            <a:custGeom>
              <a:avLst/>
              <a:gdLst/>
              <a:ahLst/>
              <a:cxnLst/>
              <a:rect l="l" t="t" r="r" b="b"/>
              <a:pathLst>
                <a:path w="501" h="437" extrusionOk="0">
                  <a:moveTo>
                    <a:pt x="347" y="1"/>
                  </a:moveTo>
                  <a:cubicBezTo>
                    <a:pt x="279" y="1"/>
                    <a:pt x="150" y="29"/>
                    <a:pt x="1" y="38"/>
                  </a:cubicBezTo>
                  <a:cubicBezTo>
                    <a:pt x="96" y="240"/>
                    <a:pt x="132" y="371"/>
                    <a:pt x="215" y="431"/>
                  </a:cubicBezTo>
                  <a:cubicBezTo>
                    <a:pt x="223" y="435"/>
                    <a:pt x="233" y="436"/>
                    <a:pt x="244" y="436"/>
                  </a:cubicBezTo>
                  <a:cubicBezTo>
                    <a:pt x="304" y="436"/>
                    <a:pt x="411" y="391"/>
                    <a:pt x="501" y="371"/>
                  </a:cubicBezTo>
                  <a:cubicBezTo>
                    <a:pt x="477" y="252"/>
                    <a:pt x="477" y="121"/>
                    <a:pt x="394" y="14"/>
                  </a:cubicBezTo>
                  <a:cubicBezTo>
                    <a:pt x="387" y="5"/>
                    <a:pt x="371" y="1"/>
                    <a:pt x="3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" name="Google Shape;77;p7"/>
            <p:cNvSpPr/>
            <p:nvPr/>
          </p:nvSpPr>
          <p:spPr>
            <a:xfrm>
              <a:off x="9113180" y="2750733"/>
              <a:ext cx="15254" cy="16413"/>
            </a:xfrm>
            <a:custGeom>
              <a:avLst/>
              <a:gdLst/>
              <a:ahLst/>
              <a:cxnLst/>
              <a:rect l="l" t="t" r="r" b="b"/>
              <a:pathLst>
                <a:path w="477" h="513" extrusionOk="0">
                  <a:moveTo>
                    <a:pt x="381" y="1"/>
                  </a:moveTo>
                  <a:cubicBezTo>
                    <a:pt x="262" y="25"/>
                    <a:pt x="131" y="25"/>
                    <a:pt x="24" y="108"/>
                  </a:cubicBezTo>
                  <a:cubicBezTo>
                    <a:pt x="0" y="132"/>
                    <a:pt x="36" y="299"/>
                    <a:pt x="60" y="513"/>
                  </a:cubicBezTo>
                  <a:cubicBezTo>
                    <a:pt x="250" y="418"/>
                    <a:pt x="381" y="370"/>
                    <a:pt x="441" y="287"/>
                  </a:cubicBezTo>
                  <a:cubicBezTo>
                    <a:pt x="476" y="239"/>
                    <a:pt x="417" y="108"/>
                    <a:pt x="38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" name="Google Shape;78;p7"/>
            <p:cNvSpPr/>
            <p:nvPr/>
          </p:nvSpPr>
          <p:spPr>
            <a:xfrm>
              <a:off x="239900" y="251050"/>
              <a:ext cx="2516100" cy="25161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" name="Google Shape;79;p7"/>
            <p:cNvSpPr/>
            <p:nvPr/>
          </p:nvSpPr>
          <p:spPr>
            <a:xfrm>
              <a:off x="6775500" y="2542300"/>
              <a:ext cx="1655400" cy="16554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0" name="Google Shape;80;p7"/>
          <p:cNvSpPr txBox="1">
            <a:spLocks noGrp="1"/>
          </p:cNvSpPr>
          <p:nvPr>
            <p:ph type="title"/>
          </p:nvPr>
        </p:nvSpPr>
        <p:spPr>
          <a:xfrm>
            <a:off x="2731000" y="2299084"/>
            <a:ext cx="6730000" cy="6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81" name="Google Shape;81;p7"/>
          <p:cNvSpPr/>
          <p:nvPr/>
        </p:nvSpPr>
        <p:spPr>
          <a:xfrm>
            <a:off x="0" y="3453333"/>
            <a:ext cx="12192000" cy="34056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385763" algn="bl" rotWithShape="0">
              <a:schemeClr val="accent3">
                <a:alpha val="3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2" name="Google Shape;82;p7"/>
          <p:cNvSpPr txBox="1">
            <a:spLocks noGrp="1"/>
          </p:cNvSpPr>
          <p:nvPr>
            <p:ph type="subTitle" idx="1"/>
          </p:nvPr>
        </p:nvSpPr>
        <p:spPr>
          <a:xfrm>
            <a:off x="2731000" y="4516133"/>
            <a:ext cx="6730000" cy="128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39138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8"/>
          <p:cNvGrpSpPr/>
          <p:nvPr/>
        </p:nvGrpSpPr>
        <p:grpSpPr>
          <a:xfrm>
            <a:off x="1957" y="212"/>
            <a:ext cx="12188089" cy="6857576"/>
            <a:chOff x="92" y="390"/>
            <a:chExt cx="9141067" cy="5143182"/>
          </a:xfrm>
        </p:grpSpPr>
        <p:sp>
          <p:nvSpPr>
            <p:cNvPr id="85" name="Google Shape;85;p8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5000">
                  <a:srgbClr val="E4F8F9"/>
                </a:gs>
                <a:gs pos="100000">
                  <a:srgbClr val="C7ED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" name="Google Shape;86;p8"/>
            <p:cNvSpPr/>
            <p:nvPr/>
          </p:nvSpPr>
          <p:spPr>
            <a:xfrm flipH="1">
              <a:off x="5534049" y="2349"/>
              <a:ext cx="3607101" cy="2152776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394150" y="409575"/>
              <a:ext cx="2521800" cy="25221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7252150" y="3228975"/>
              <a:ext cx="1493100" cy="14934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89" name="Google Shape;89;p8"/>
            <p:cNvGrpSpPr/>
            <p:nvPr/>
          </p:nvGrpSpPr>
          <p:grpSpPr>
            <a:xfrm rot="5400000" flipH="1">
              <a:off x="1182987" y="211204"/>
              <a:ext cx="3749473" cy="6115263"/>
              <a:chOff x="2597675" y="1705125"/>
              <a:chExt cx="359200" cy="571600"/>
            </a:xfrm>
          </p:grpSpPr>
          <p:sp>
            <p:nvSpPr>
              <p:cNvPr id="90" name="Google Shape;90;p8"/>
              <p:cNvSpPr/>
              <p:nvPr/>
            </p:nvSpPr>
            <p:spPr>
              <a:xfrm>
                <a:off x="2598025" y="1705125"/>
                <a:ext cx="358850" cy="571600"/>
              </a:xfrm>
              <a:custGeom>
                <a:avLst/>
                <a:gdLst/>
                <a:ahLst/>
                <a:cxnLst/>
                <a:rect l="l" t="t" r="r" b="b"/>
                <a:pathLst>
                  <a:path w="14354" h="22864" extrusionOk="0">
                    <a:moveTo>
                      <a:pt x="7154" y="1"/>
                    </a:moveTo>
                    <a:cubicBezTo>
                      <a:pt x="4545" y="1"/>
                      <a:pt x="1938" y="984"/>
                      <a:pt x="1" y="2750"/>
                    </a:cubicBezTo>
                    <a:lnTo>
                      <a:pt x="1" y="22864"/>
                    </a:lnTo>
                    <a:lnTo>
                      <a:pt x="14131" y="22864"/>
                    </a:lnTo>
                    <a:cubicBezTo>
                      <a:pt x="13838" y="22055"/>
                      <a:pt x="13377" y="21301"/>
                      <a:pt x="12791" y="20674"/>
                    </a:cubicBezTo>
                    <a:cubicBezTo>
                      <a:pt x="11885" y="19739"/>
                      <a:pt x="10671" y="19084"/>
                      <a:pt x="10030" y="17954"/>
                    </a:cubicBezTo>
                    <a:cubicBezTo>
                      <a:pt x="9193" y="16517"/>
                      <a:pt x="9458" y="14662"/>
                      <a:pt x="10169" y="13155"/>
                    </a:cubicBezTo>
                    <a:cubicBezTo>
                      <a:pt x="10881" y="11649"/>
                      <a:pt x="11982" y="10366"/>
                      <a:pt x="12861" y="8957"/>
                    </a:cubicBezTo>
                    <a:cubicBezTo>
                      <a:pt x="13712" y="7520"/>
                      <a:pt x="14354" y="5832"/>
                      <a:pt x="13963" y="4214"/>
                    </a:cubicBezTo>
                    <a:cubicBezTo>
                      <a:pt x="13447" y="1955"/>
                      <a:pt x="11132" y="546"/>
                      <a:pt x="8844" y="141"/>
                    </a:cubicBezTo>
                    <a:cubicBezTo>
                      <a:pt x="8285" y="47"/>
                      <a:pt x="7720" y="1"/>
                      <a:pt x="7154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57188" algn="bl" rotWithShape="0">
                  <a:srgbClr val="C7EDF0">
                    <a:alpha val="37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1" name="Google Shape;91;p8"/>
              <p:cNvSpPr/>
              <p:nvPr/>
            </p:nvSpPr>
            <p:spPr>
              <a:xfrm>
                <a:off x="2597675" y="1883900"/>
                <a:ext cx="197050" cy="392825"/>
              </a:xfrm>
              <a:custGeom>
                <a:avLst/>
                <a:gdLst/>
                <a:ahLst/>
                <a:cxnLst/>
                <a:rect l="l" t="t" r="r" b="b"/>
                <a:pathLst>
                  <a:path w="7882" h="15713" extrusionOk="0">
                    <a:moveTo>
                      <a:pt x="3114" y="0"/>
                    </a:moveTo>
                    <a:cubicBezTo>
                      <a:pt x="2037" y="0"/>
                      <a:pt x="957" y="254"/>
                      <a:pt x="1" y="732"/>
                    </a:cubicBezTo>
                    <a:lnTo>
                      <a:pt x="1" y="15713"/>
                    </a:lnTo>
                    <a:lnTo>
                      <a:pt x="7882" y="15713"/>
                    </a:lnTo>
                    <a:cubicBezTo>
                      <a:pt x="7756" y="14862"/>
                      <a:pt x="7393" y="14025"/>
                      <a:pt x="6780" y="13411"/>
                    </a:cubicBezTo>
                    <a:cubicBezTo>
                      <a:pt x="6194" y="12811"/>
                      <a:pt x="5413" y="12393"/>
                      <a:pt x="4994" y="11654"/>
                    </a:cubicBezTo>
                    <a:cubicBezTo>
                      <a:pt x="4450" y="10733"/>
                      <a:pt x="4618" y="9505"/>
                      <a:pt x="5078" y="8529"/>
                    </a:cubicBezTo>
                    <a:cubicBezTo>
                      <a:pt x="5552" y="7553"/>
                      <a:pt x="6264" y="6716"/>
                      <a:pt x="6822" y="5795"/>
                    </a:cubicBezTo>
                    <a:cubicBezTo>
                      <a:pt x="7379" y="4875"/>
                      <a:pt x="7798" y="3773"/>
                      <a:pt x="7547" y="2726"/>
                    </a:cubicBezTo>
                    <a:cubicBezTo>
                      <a:pt x="7198" y="1262"/>
                      <a:pt x="5706" y="341"/>
                      <a:pt x="4213" y="90"/>
                    </a:cubicBezTo>
                    <a:cubicBezTo>
                      <a:pt x="3851" y="30"/>
                      <a:pt x="3483" y="0"/>
                      <a:pt x="311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00038" algn="bl" rotWithShape="0">
                  <a:srgbClr val="C7EDF0">
                    <a:alpha val="42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2" name="Google Shape;92;p8"/>
              <p:cNvSpPr/>
              <p:nvPr/>
            </p:nvSpPr>
            <p:spPr>
              <a:xfrm>
                <a:off x="2598025" y="2010625"/>
                <a:ext cx="90000" cy="265750"/>
              </a:xfrm>
              <a:custGeom>
                <a:avLst/>
                <a:gdLst/>
                <a:ahLst/>
                <a:cxnLst/>
                <a:rect l="l" t="t" r="r" b="b"/>
                <a:pathLst>
                  <a:path w="3600" h="10630" extrusionOk="0">
                    <a:moveTo>
                      <a:pt x="1" y="1"/>
                    </a:moveTo>
                    <a:lnTo>
                      <a:pt x="1" y="10630"/>
                    </a:lnTo>
                    <a:lnTo>
                      <a:pt x="3599" y="10630"/>
                    </a:lnTo>
                    <a:cubicBezTo>
                      <a:pt x="2902" y="9946"/>
                      <a:pt x="2023" y="9318"/>
                      <a:pt x="1716" y="8412"/>
                    </a:cubicBezTo>
                    <a:cubicBezTo>
                      <a:pt x="1423" y="7575"/>
                      <a:pt x="1674" y="6640"/>
                      <a:pt x="2051" y="5817"/>
                    </a:cubicBezTo>
                    <a:cubicBezTo>
                      <a:pt x="2414" y="4994"/>
                      <a:pt x="2902" y="4227"/>
                      <a:pt x="3111" y="3362"/>
                    </a:cubicBezTo>
                    <a:cubicBezTo>
                      <a:pt x="3320" y="2484"/>
                      <a:pt x="3181" y="1465"/>
                      <a:pt x="2470" y="894"/>
                    </a:cubicBezTo>
                    <a:cubicBezTo>
                      <a:pt x="1772" y="363"/>
                      <a:pt x="740" y="405"/>
                      <a:pt x="1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93" name="Google Shape;93;p8"/>
          <p:cNvSpPr/>
          <p:nvPr/>
        </p:nvSpPr>
        <p:spPr>
          <a:xfrm>
            <a:off x="950800" y="1081567"/>
            <a:ext cx="10290400" cy="46572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57200" algn="bl" rotWithShape="0">
              <a:schemeClr val="accent3">
                <a:alpha val="3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4" name="Google Shape;94;p8"/>
          <p:cNvSpPr txBox="1">
            <a:spLocks noGrp="1"/>
          </p:cNvSpPr>
          <p:nvPr>
            <p:ph type="title"/>
          </p:nvPr>
        </p:nvSpPr>
        <p:spPr>
          <a:xfrm>
            <a:off x="2853033" y="2133267"/>
            <a:ext cx="6486000" cy="238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r>
              <a:rPr lang="fr-FR"/>
              <a:t>Modifiez le style du titre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64325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oogle Shape;96;p9"/>
          <p:cNvGrpSpPr/>
          <p:nvPr/>
        </p:nvGrpSpPr>
        <p:grpSpPr>
          <a:xfrm>
            <a:off x="1894" y="260"/>
            <a:ext cx="12188212" cy="6857480"/>
            <a:chOff x="0" y="390"/>
            <a:chExt cx="9141159" cy="5143110"/>
          </a:xfrm>
        </p:grpSpPr>
        <p:sp>
          <p:nvSpPr>
            <p:cNvPr id="97" name="Google Shape;97;p9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5000">
                  <a:srgbClr val="E4F8F9"/>
                </a:gs>
                <a:gs pos="100000">
                  <a:srgbClr val="C7ED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8" name="Google Shape;98;p9"/>
            <p:cNvSpPr/>
            <p:nvPr/>
          </p:nvSpPr>
          <p:spPr>
            <a:xfrm rot="10800000" flipH="1">
              <a:off x="5050593" y="2153066"/>
              <a:ext cx="3816979" cy="2990434"/>
            </a:xfrm>
            <a:custGeom>
              <a:avLst/>
              <a:gdLst/>
              <a:ahLst/>
              <a:cxnLst/>
              <a:rect l="l" t="t" r="r" b="b"/>
              <a:pathLst>
                <a:path w="23421" h="18486" extrusionOk="0">
                  <a:moveTo>
                    <a:pt x="10532" y="1"/>
                  </a:moveTo>
                  <a:lnTo>
                    <a:pt x="10532" y="14"/>
                  </a:lnTo>
                  <a:cubicBezTo>
                    <a:pt x="8202" y="2372"/>
                    <a:pt x="4255" y="2874"/>
                    <a:pt x="2093" y="5510"/>
                  </a:cubicBezTo>
                  <a:cubicBezTo>
                    <a:pt x="1367" y="6403"/>
                    <a:pt x="879" y="7491"/>
                    <a:pt x="558" y="8607"/>
                  </a:cubicBezTo>
                  <a:cubicBezTo>
                    <a:pt x="126" y="10141"/>
                    <a:pt x="0" y="11787"/>
                    <a:pt x="461" y="13308"/>
                  </a:cubicBezTo>
                  <a:cubicBezTo>
                    <a:pt x="1423" y="16488"/>
                    <a:pt x="4813" y="18385"/>
                    <a:pt x="8077" y="18482"/>
                  </a:cubicBezTo>
                  <a:cubicBezTo>
                    <a:pt x="8157" y="18484"/>
                    <a:pt x="8238" y="18485"/>
                    <a:pt x="8318" y="18485"/>
                  </a:cubicBezTo>
                  <a:cubicBezTo>
                    <a:pt x="12837" y="18485"/>
                    <a:pt x="17242" y="15420"/>
                    <a:pt x="18859" y="11090"/>
                  </a:cubicBezTo>
                  <a:cubicBezTo>
                    <a:pt x="19431" y="9513"/>
                    <a:pt x="19668" y="7868"/>
                    <a:pt x="20086" y="6236"/>
                  </a:cubicBezTo>
                  <a:cubicBezTo>
                    <a:pt x="20686" y="3920"/>
                    <a:pt x="21718" y="1577"/>
                    <a:pt x="23420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58999">
                  <a:srgbClr val="E4F8F9"/>
                </a:gs>
                <a:gs pos="70000">
                  <a:srgbClr val="E4F8F9"/>
                </a:gs>
                <a:gs pos="100000">
                  <a:srgbClr val="AAE3E8"/>
                </a:gs>
              </a:gsLst>
              <a:lin ang="0" scaled="0"/>
            </a:gradFill>
            <a:ln>
              <a:noFill/>
            </a:ln>
            <a:effectLst>
              <a:outerShdw blurRad="185738" algn="bl" rotWithShape="0">
                <a:srgbClr val="C7EDF0">
                  <a:alpha val="5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" name="Google Shape;99;p9"/>
            <p:cNvSpPr/>
            <p:nvPr/>
          </p:nvSpPr>
          <p:spPr>
            <a:xfrm>
              <a:off x="2702277" y="2100"/>
              <a:ext cx="6308303" cy="1811644"/>
            </a:xfrm>
            <a:custGeom>
              <a:avLst/>
              <a:gdLst/>
              <a:ahLst/>
              <a:cxnLst/>
              <a:rect l="l" t="t" r="r" b="b"/>
              <a:pathLst>
                <a:path w="30618" h="8793" extrusionOk="0">
                  <a:moveTo>
                    <a:pt x="0" y="1"/>
                  </a:moveTo>
                  <a:cubicBezTo>
                    <a:pt x="84" y="1438"/>
                    <a:pt x="711" y="2832"/>
                    <a:pt x="1785" y="3823"/>
                  </a:cubicBezTo>
                  <a:cubicBezTo>
                    <a:pt x="2866" y="4840"/>
                    <a:pt x="4366" y="5405"/>
                    <a:pt x="5882" y="5405"/>
                  </a:cubicBezTo>
                  <a:cubicBezTo>
                    <a:pt x="6341" y="5405"/>
                    <a:pt x="6802" y="5353"/>
                    <a:pt x="7253" y="5246"/>
                  </a:cubicBezTo>
                  <a:cubicBezTo>
                    <a:pt x="9011" y="4855"/>
                    <a:pt x="10517" y="3683"/>
                    <a:pt x="12289" y="3335"/>
                  </a:cubicBezTo>
                  <a:cubicBezTo>
                    <a:pt x="12686" y="3256"/>
                    <a:pt x="13086" y="3220"/>
                    <a:pt x="13485" y="3220"/>
                  </a:cubicBezTo>
                  <a:cubicBezTo>
                    <a:pt x="15213" y="3220"/>
                    <a:pt x="16930" y="3901"/>
                    <a:pt x="18426" y="4785"/>
                  </a:cubicBezTo>
                  <a:cubicBezTo>
                    <a:pt x="20281" y="5859"/>
                    <a:pt x="21927" y="7226"/>
                    <a:pt x="23866" y="8133"/>
                  </a:cubicBezTo>
                  <a:cubicBezTo>
                    <a:pt x="24680" y="8510"/>
                    <a:pt x="25605" y="8792"/>
                    <a:pt x="26494" y="8792"/>
                  </a:cubicBezTo>
                  <a:cubicBezTo>
                    <a:pt x="27053" y="8792"/>
                    <a:pt x="27598" y="8681"/>
                    <a:pt x="28093" y="8412"/>
                  </a:cubicBezTo>
                  <a:cubicBezTo>
                    <a:pt x="28971" y="7924"/>
                    <a:pt x="29501" y="6975"/>
                    <a:pt x="29850" y="6055"/>
                  </a:cubicBezTo>
                  <a:cubicBezTo>
                    <a:pt x="30561" y="4116"/>
                    <a:pt x="30617" y="2065"/>
                    <a:pt x="30492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" name="Google Shape;100;p9"/>
            <p:cNvSpPr/>
            <p:nvPr/>
          </p:nvSpPr>
          <p:spPr>
            <a:xfrm>
              <a:off x="8867574" y="2713747"/>
              <a:ext cx="16022" cy="13982"/>
            </a:xfrm>
            <a:custGeom>
              <a:avLst/>
              <a:gdLst/>
              <a:ahLst/>
              <a:cxnLst/>
              <a:rect l="l" t="t" r="r" b="b"/>
              <a:pathLst>
                <a:path w="501" h="437" extrusionOk="0">
                  <a:moveTo>
                    <a:pt x="347" y="1"/>
                  </a:moveTo>
                  <a:cubicBezTo>
                    <a:pt x="279" y="1"/>
                    <a:pt x="150" y="29"/>
                    <a:pt x="1" y="38"/>
                  </a:cubicBezTo>
                  <a:cubicBezTo>
                    <a:pt x="96" y="240"/>
                    <a:pt x="132" y="371"/>
                    <a:pt x="215" y="431"/>
                  </a:cubicBezTo>
                  <a:cubicBezTo>
                    <a:pt x="223" y="435"/>
                    <a:pt x="233" y="436"/>
                    <a:pt x="244" y="436"/>
                  </a:cubicBezTo>
                  <a:cubicBezTo>
                    <a:pt x="304" y="436"/>
                    <a:pt x="411" y="391"/>
                    <a:pt x="501" y="371"/>
                  </a:cubicBezTo>
                  <a:cubicBezTo>
                    <a:pt x="477" y="252"/>
                    <a:pt x="477" y="121"/>
                    <a:pt x="394" y="14"/>
                  </a:cubicBezTo>
                  <a:cubicBezTo>
                    <a:pt x="387" y="5"/>
                    <a:pt x="371" y="1"/>
                    <a:pt x="3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1" name="Google Shape;101;p9"/>
            <p:cNvSpPr/>
            <p:nvPr/>
          </p:nvSpPr>
          <p:spPr>
            <a:xfrm rot="-5400000">
              <a:off x="-1511322" y="1513464"/>
              <a:ext cx="5125208" cy="2102563"/>
            </a:xfrm>
            <a:custGeom>
              <a:avLst/>
              <a:gdLst/>
              <a:ahLst/>
              <a:cxnLst/>
              <a:rect l="l" t="t" r="r" b="b"/>
              <a:pathLst>
                <a:path w="193240" h="62984" extrusionOk="0">
                  <a:moveTo>
                    <a:pt x="11681" y="0"/>
                  </a:moveTo>
                  <a:cubicBezTo>
                    <a:pt x="9716" y="6537"/>
                    <a:pt x="6025" y="12430"/>
                    <a:pt x="4299" y="19121"/>
                  </a:cubicBezTo>
                  <a:cubicBezTo>
                    <a:pt x="1" y="35719"/>
                    <a:pt x="11574" y="53769"/>
                    <a:pt x="26992" y="60257"/>
                  </a:cubicBezTo>
                  <a:cubicBezTo>
                    <a:pt x="30979" y="61935"/>
                    <a:pt x="35144" y="62668"/>
                    <a:pt x="39367" y="62668"/>
                  </a:cubicBezTo>
                  <a:cubicBezTo>
                    <a:pt x="55764" y="62668"/>
                    <a:pt x="73049" y="51616"/>
                    <a:pt x="84297" y="41874"/>
                  </a:cubicBezTo>
                  <a:cubicBezTo>
                    <a:pt x="97525" y="30420"/>
                    <a:pt x="110157" y="16431"/>
                    <a:pt x="127564" y="11490"/>
                  </a:cubicBezTo>
                  <a:cubicBezTo>
                    <a:pt x="131476" y="10379"/>
                    <a:pt x="135536" y="9850"/>
                    <a:pt x="139617" y="9850"/>
                  </a:cubicBezTo>
                  <a:cubicBezTo>
                    <a:pt x="152811" y="9850"/>
                    <a:pt x="166220" y="15374"/>
                    <a:pt x="175523" y="24586"/>
                  </a:cubicBezTo>
                  <a:cubicBezTo>
                    <a:pt x="185524" y="34480"/>
                    <a:pt x="190024" y="49030"/>
                    <a:pt x="193239" y="62984"/>
                  </a:cubicBezTo>
                  <a:lnTo>
                    <a:pt x="193239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571500" dist="9525" dir="5400000" algn="bl" rotWithShape="0">
                <a:srgbClr val="C7EDF0">
                  <a:alpha val="22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2" name="Google Shape;102;p9"/>
            <p:cNvSpPr/>
            <p:nvPr/>
          </p:nvSpPr>
          <p:spPr>
            <a:xfrm>
              <a:off x="395325" y="751938"/>
              <a:ext cx="2516100" cy="25161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" name="Google Shape;103;p9"/>
            <p:cNvSpPr/>
            <p:nvPr/>
          </p:nvSpPr>
          <p:spPr>
            <a:xfrm>
              <a:off x="251500" y="228050"/>
              <a:ext cx="1150200" cy="11502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04" name="Google Shape;104;p9"/>
          <p:cNvSpPr txBox="1">
            <a:spLocks noGrp="1"/>
          </p:cNvSpPr>
          <p:nvPr>
            <p:ph type="title"/>
          </p:nvPr>
        </p:nvSpPr>
        <p:spPr>
          <a:xfrm>
            <a:off x="963100" y="1617533"/>
            <a:ext cx="32604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105" name="Google Shape;105;p9"/>
          <p:cNvSpPr txBox="1">
            <a:spLocks noGrp="1"/>
          </p:cNvSpPr>
          <p:nvPr>
            <p:ph type="subTitle" idx="1"/>
          </p:nvPr>
        </p:nvSpPr>
        <p:spPr>
          <a:xfrm>
            <a:off x="963100" y="3593933"/>
            <a:ext cx="3260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106" name="Google Shape;106;p9"/>
          <p:cNvSpPr txBox="1">
            <a:spLocks noGrp="1"/>
          </p:cNvSpPr>
          <p:nvPr>
            <p:ph type="body" idx="2"/>
          </p:nvPr>
        </p:nvSpPr>
        <p:spPr>
          <a:xfrm>
            <a:off x="6021533" y="965433"/>
            <a:ext cx="5210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1219170" lvl="1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828754" lvl="2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2438339" lvl="3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3047924" lvl="4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3657509" lvl="5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4267093" lvl="6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4876678" lvl="7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5486263" lvl="8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33543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bg>
      <p:bgPr>
        <a:noFill/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0"/>
          <p:cNvSpPr txBox="1">
            <a:spLocks noGrp="1"/>
          </p:cNvSpPr>
          <p:nvPr>
            <p:ph type="title"/>
          </p:nvPr>
        </p:nvSpPr>
        <p:spPr>
          <a:xfrm>
            <a:off x="1497699" y="3960200"/>
            <a:ext cx="38404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109" name="Google Shape;109;p10"/>
          <p:cNvSpPr txBox="1">
            <a:spLocks noGrp="1"/>
          </p:cNvSpPr>
          <p:nvPr>
            <p:ph type="subTitle" idx="1"/>
          </p:nvPr>
        </p:nvSpPr>
        <p:spPr>
          <a:xfrm>
            <a:off x="1497699" y="4623367"/>
            <a:ext cx="3840400" cy="12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13062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" name="Google Shape;111;p11"/>
          <p:cNvGrpSpPr/>
          <p:nvPr/>
        </p:nvGrpSpPr>
        <p:grpSpPr>
          <a:xfrm>
            <a:off x="3790" y="342"/>
            <a:ext cx="12184423" cy="6857316"/>
            <a:chOff x="2842" y="390"/>
            <a:chExt cx="9138317" cy="5142987"/>
          </a:xfrm>
        </p:grpSpPr>
        <p:sp>
          <p:nvSpPr>
            <p:cNvPr id="112" name="Google Shape;112;p11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5000">
                  <a:srgbClr val="E4F8F9"/>
                </a:gs>
                <a:gs pos="100000">
                  <a:srgbClr val="C7ED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13" name="Google Shape;113;p11"/>
            <p:cNvGrpSpPr/>
            <p:nvPr/>
          </p:nvGrpSpPr>
          <p:grpSpPr>
            <a:xfrm rot="-5400000">
              <a:off x="4211660" y="213893"/>
              <a:ext cx="3749366" cy="6109604"/>
              <a:chOff x="2597675" y="1705125"/>
              <a:chExt cx="359200" cy="571600"/>
            </a:xfrm>
          </p:grpSpPr>
          <p:sp>
            <p:nvSpPr>
              <p:cNvPr id="114" name="Google Shape;114;p11"/>
              <p:cNvSpPr/>
              <p:nvPr/>
            </p:nvSpPr>
            <p:spPr>
              <a:xfrm>
                <a:off x="2598025" y="1705125"/>
                <a:ext cx="358850" cy="571600"/>
              </a:xfrm>
              <a:custGeom>
                <a:avLst/>
                <a:gdLst/>
                <a:ahLst/>
                <a:cxnLst/>
                <a:rect l="l" t="t" r="r" b="b"/>
                <a:pathLst>
                  <a:path w="14354" h="22864" extrusionOk="0">
                    <a:moveTo>
                      <a:pt x="7154" y="1"/>
                    </a:moveTo>
                    <a:cubicBezTo>
                      <a:pt x="4545" y="1"/>
                      <a:pt x="1938" y="984"/>
                      <a:pt x="1" y="2750"/>
                    </a:cubicBezTo>
                    <a:lnTo>
                      <a:pt x="1" y="22864"/>
                    </a:lnTo>
                    <a:lnTo>
                      <a:pt x="14131" y="22864"/>
                    </a:lnTo>
                    <a:cubicBezTo>
                      <a:pt x="13838" y="22055"/>
                      <a:pt x="13377" y="21301"/>
                      <a:pt x="12791" y="20674"/>
                    </a:cubicBezTo>
                    <a:cubicBezTo>
                      <a:pt x="11885" y="19739"/>
                      <a:pt x="10671" y="19084"/>
                      <a:pt x="10030" y="17954"/>
                    </a:cubicBezTo>
                    <a:cubicBezTo>
                      <a:pt x="9193" y="16517"/>
                      <a:pt x="9458" y="14662"/>
                      <a:pt x="10169" y="13155"/>
                    </a:cubicBezTo>
                    <a:cubicBezTo>
                      <a:pt x="10881" y="11649"/>
                      <a:pt x="11982" y="10366"/>
                      <a:pt x="12861" y="8957"/>
                    </a:cubicBezTo>
                    <a:cubicBezTo>
                      <a:pt x="13712" y="7520"/>
                      <a:pt x="14354" y="5832"/>
                      <a:pt x="13963" y="4214"/>
                    </a:cubicBezTo>
                    <a:cubicBezTo>
                      <a:pt x="13447" y="1955"/>
                      <a:pt x="11132" y="546"/>
                      <a:pt x="8844" y="141"/>
                    </a:cubicBezTo>
                    <a:cubicBezTo>
                      <a:pt x="8285" y="47"/>
                      <a:pt x="7720" y="1"/>
                      <a:pt x="7154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57188" algn="bl" rotWithShape="0">
                  <a:srgbClr val="C7EDF0">
                    <a:alpha val="37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5" name="Google Shape;115;p11"/>
              <p:cNvSpPr/>
              <p:nvPr/>
            </p:nvSpPr>
            <p:spPr>
              <a:xfrm>
                <a:off x="2597675" y="1883900"/>
                <a:ext cx="197050" cy="392825"/>
              </a:xfrm>
              <a:custGeom>
                <a:avLst/>
                <a:gdLst/>
                <a:ahLst/>
                <a:cxnLst/>
                <a:rect l="l" t="t" r="r" b="b"/>
                <a:pathLst>
                  <a:path w="7882" h="15713" extrusionOk="0">
                    <a:moveTo>
                      <a:pt x="3114" y="0"/>
                    </a:moveTo>
                    <a:cubicBezTo>
                      <a:pt x="2037" y="0"/>
                      <a:pt x="957" y="254"/>
                      <a:pt x="1" y="732"/>
                    </a:cubicBezTo>
                    <a:lnTo>
                      <a:pt x="1" y="15713"/>
                    </a:lnTo>
                    <a:lnTo>
                      <a:pt x="7882" y="15713"/>
                    </a:lnTo>
                    <a:cubicBezTo>
                      <a:pt x="7756" y="14862"/>
                      <a:pt x="7393" y="14025"/>
                      <a:pt x="6780" y="13411"/>
                    </a:cubicBezTo>
                    <a:cubicBezTo>
                      <a:pt x="6194" y="12811"/>
                      <a:pt x="5413" y="12393"/>
                      <a:pt x="4994" y="11654"/>
                    </a:cubicBezTo>
                    <a:cubicBezTo>
                      <a:pt x="4450" y="10733"/>
                      <a:pt x="4618" y="9505"/>
                      <a:pt x="5078" y="8529"/>
                    </a:cubicBezTo>
                    <a:cubicBezTo>
                      <a:pt x="5552" y="7553"/>
                      <a:pt x="6264" y="6716"/>
                      <a:pt x="6822" y="5795"/>
                    </a:cubicBezTo>
                    <a:cubicBezTo>
                      <a:pt x="7379" y="4875"/>
                      <a:pt x="7798" y="3773"/>
                      <a:pt x="7547" y="2726"/>
                    </a:cubicBezTo>
                    <a:cubicBezTo>
                      <a:pt x="7198" y="1262"/>
                      <a:pt x="5706" y="341"/>
                      <a:pt x="4213" y="90"/>
                    </a:cubicBezTo>
                    <a:cubicBezTo>
                      <a:pt x="3851" y="30"/>
                      <a:pt x="3483" y="0"/>
                      <a:pt x="311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00038" algn="bl" rotWithShape="0">
                  <a:srgbClr val="C7EDF0">
                    <a:alpha val="42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6" name="Google Shape;116;p11"/>
              <p:cNvSpPr/>
              <p:nvPr/>
            </p:nvSpPr>
            <p:spPr>
              <a:xfrm>
                <a:off x="2598025" y="2010625"/>
                <a:ext cx="90000" cy="265750"/>
              </a:xfrm>
              <a:custGeom>
                <a:avLst/>
                <a:gdLst/>
                <a:ahLst/>
                <a:cxnLst/>
                <a:rect l="l" t="t" r="r" b="b"/>
                <a:pathLst>
                  <a:path w="3600" h="10630" extrusionOk="0">
                    <a:moveTo>
                      <a:pt x="1" y="1"/>
                    </a:moveTo>
                    <a:lnTo>
                      <a:pt x="1" y="10630"/>
                    </a:lnTo>
                    <a:lnTo>
                      <a:pt x="3599" y="10630"/>
                    </a:lnTo>
                    <a:cubicBezTo>
                      <a:pt x="2902" y="9946"/>
                      <a:pt x="2023" y="9318"/>
                      <a:pt x="1716" y="8412"/>
                    </a:cubicBezTo>
                    <a:cubicBezTo>
                      <a:pt x="1423" y="7575"/>
                      <a:pt x="1674" y="6640"/>
                      <a:pt x="2051" y="5817"/>
                    </a:cubicBezTo>
                    <a:cubicBezTo>
                      <a:pt x="2414" y="4994"/>
                      <a:pt x="2902" y="4227"/>
                      <a:pt x="3111" y="3362"/>
                    </a:cubicBezTo>
                    <a:cubicBezTo>
                      <a:pt x="3320" y="2484"/>
                      <a:pt x="3181" y="1465"/>
                      <a:pt x="2470" y="894"/>
                    </a:cubicBezTo>
                    <a:cubicBezTo>
                      <a:pt x="1772" y="363"/>
                      <a:pt x="740" y="405"/>
                      <a:pt x="1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117" name="Google Shape;117;p11"/>
            <p:cNvSpPr/>
            <p:nvPr/>
          </p:nvSpPr>
          <p:spPr>
            <a:xfrm>
              <a:off x="5068" y="1509"/>
              <a:ext cx="3214386" cy="2305869"/>
            </a:xfrm>
            <a:custGeom>
              <a:avLst/>
              <a:gdLst/>
              <a:ahLst/>
              <a:cxnLst/>
              <a:rect l="l" t="t" r="r" b="b"/>
              <a:pathLst>
                <a:path w="40578" h="29109" extrusionOk="0">
                  <a:moveTo>
                    <a:pt x="1" y="0"/>
                  </a:moveTo>
                  <a:lnTo>
                    <a:pt x="1" y="19947"/>
                  </a:lnTo>
                  <a:cubicBezTo>
                    <a:pt x="706" y="19708"/>
                    <a:pt x="1427" y="19554"/>
                    <a:pt x="2152" y="19554"/>
                  </a:cubicBezTo>
                  <a:cubicBezTo>
                    <a:pt x="2402" y="19554"/>
                    <a:pt x="2652" y="19573"/>
                    <a:pt x="2902" y="19612"/>
                  </a:cubicBezTo>
                  <a:cubicBezTo>
                    <a:pt x="4729" y="19877"/>
                    <a:pt x="6208" y="21202"/>
                    <a:pt x="7393" y="22625"/>
                  </a:cubicBezTo>
                  <a:cubicBezTo>
                    <a:pt x="8565" y="24062"/>
                    <a:pt x="9555" y="25652"/>
                    <a:pt x="10950" y="26851"/>
                  </a:cubicBezTo>
                  <a:cubicBezTo>
                    <a:pt x="12798" y="28416"/>
                    <a:pt x="15213" y="29108"/>
                    <a:pt x="17656" y="29108"/>
                  </a:cubicBezTo>
                  <a:cubicBezTo>
                    <a:pt x="18828" y="29108"/>
                    <a:pt x="20007" y="28949"/>
                    <a:pt x="21133" y="28651"/>
                  </a:cubicBezTo>
                  <a:cubicBezTo>
                    <a:pt x="23923" y="27897"/>
                    <a:pt x="26573" y="26293"/>
                    <a:pt x="28093" y="23838"/>
                  </a:cubicBezTo>
                  <a:cubicBezTo>
                    <a:pt x="29614" y="21370"/>
                    <a:pt x="29767" y="18022"/>
                    <a:pt x="28107" y="15679"/>
                  </a:cubicBezTo>
                  <a:cubicBezTo>
                    <a:pt x="27047" y="14172"/>
                    <a:pt x="25387" y="13196"/>
                    <a:pt x="24076" y="11884"/>
                  </a:cubicBezTo>
                  <a:cubicBezTo>
                    <a:pt x="22793" y="10587"/>
                    <a:pt x="21844" y="8537"/>
                    <a:pt x="22709" y="6919"/>
                  </a:cubicBezTo>
                  <a:cubicBezTo>
                    <a:pt x="23365" y="5663"/>
                    <a:pt x="24885" y="5092"/>
                    <a:pt x="26308" y="5078"/>
                  </a:cubicBezTo>
                  <a:cubicBezTo>
                    <a:pt x="27730" y="5078"/>
                    <a:pt x="29097" y="5524"/>
                    <a:pt x="30492" y="5845"/>
                  </a:cubicBezTo>
                  <a:cubicBezTo>
                    <a:pt x="31488" y="6073"/>
                    <a:pt x="32547" y="6212"/>
                    <a:pt x="33594" y="6212"/>
                  </a:cubicBezTo>
                  <a:cubicBezTo>
                    <a:pt x="35743" y="6212"/>
                    <a:pt x="37836" y="5626"/>
                    <a:pt x="39196" y="4031"/>
                  </a:cubicBezTo>
                  <a:cubicBezTo>
                    <a:pt x="40145" y="2916"/>
                    <a:pt x="40563" y="1465"/>
                    <a:pt x="40577" y="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0425" y="1158521"/>
              <a:ext cx="1648500" cy="16485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" name="Google Shape;119;p11"/>
            <p:cNvSpPr/>
            <p:nvPr/>
          </p:nvSpPr>
          <p:spPr>
            <a:xfrm>
              <a:off x="519150" y="2082453"/>
              <a:ext cx="2700300" cy="27003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" name="Google Shape;120;p11"/>
            <p:cNvSpPr/>
            <p:nvPr/>
          </p:nvSpPr>
          <p:spPr>
            <a:xfrm>
              <a:off x="6551125" y="900673"/>
              <a:ext cx="960000" cy="9600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1" name="Google Shape;121;p11"/>
          <p:cNvSpPr/>
          <p:nvPr/>
        </p:nvSpPr>
        <p:spPr>
          <a:xfrm>
            <a:off x="969000" y="1712133"/>
            <a:ext cx="10272000" cy="34336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57200" algn="bl" rotWithShape="0">
              <a:schemeClr val="accent3">
                <a:alpha val="3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2" name="Google Shape;122;p11"/>
          <p:cNvSpPr txBox="1">
            <a:spLocks noGrp="1"/>
          </p:cNvSpPr>
          <p:nvPr>
            <p:ph type="title" hasCustomPrompt="1"/>
          </p:nvPr>
        </p:nvSpPr>
        <p:spPr>
          <a:xfrm>
            <a:off x="1660033" y="1920567"/>
            <a:ext cx="8872400" cy="18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8200"/>
              <a:buNone/>
              <a:defRPr sz="10933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8200"/>
              <a:buNone/>
              <a:defRPr sz="10933" b="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8200"/>
              <a:buNone/>
              <a:defRPr sz="10933" b="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8200"/>
              <a:buNone/>
              <a:defRPr sz="10933" b="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8200"/>
              <a:buNone/>
              <a:defRPr sz="10933" b="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8200"/>
              <a:buNone/>
              <a:defRPr sz="10933" b="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8200"/>
              <a:buNone/>
              <a:defRPr sz="10933" b="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8200"/>
              <a:buNone/>
              <a:defRPr sz="10933" b="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8200"/>
              <a:buNone/>
              <a:defRPr sz="10933" b="0"/>
            </a:lvl9pPr>
          </a:lstStyle>
          <a:p>
            <a:r>
              <a:t>xx%</a:t>
            </a:r>
          </a:p>
        </p:txBody>
      </p:sp>
      <p:sp>
        <p:nvSpPr>
          <p:cNvPr id="123" name="Google Shape;123;p11"/>
          <p:cNvSpPr txBox="1">
            <a:spLocks noGrp="1"/>
          </p:cNvSpPr>
          <p:nvPr>
            <p:ph type="subTitle" idx="1"/>
          </p:nvPr>
        </p:nvSpPr>
        <p:spPr>
          <a:xfrm>
            <a:off x="2999200" y="3908184"/>
            <a:ext cx="6193600" cy="60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735723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266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lt1"/>
            </a:gs>
            <a:gs pos="65000">
              <a:schemeClr val="accent1"/>
            </a:gs>
            <a:gs pos="100000">
              <a:schemeClr val="accen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6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Palanquin Dark"/>
              <a:buNone/>
              <a:defRPr sz="2800" b="1">
                <a:solidFill>
                  <a:schemeClr val="accent5"/>
                </a:solidFill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Palanquin Dark"/>
              <a:buNone/>
              <a:defRPr sz="2800" b="1">
                <a:solidFill>
                  <a:schemeClr val="accent5"/>
                </a:solidFill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Palanquin Dark"/>
              <a:buNone/>
              <a:defRPr sz="2800" b="1">
                <a:solidFill>
                  <a:schemeClr val="accent5"/>
                </a:solidFill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Palanquin Dark"/>
              <a:buNone/>
              <a:defRPr sz="2800" b="1">
                <a:solidFill>
                  <a:schemeClr val="accent5"/>
                </a:solidFill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Palanquin Dark"/>
              <a:buNone/>
              <a:defRPr sz="2800" b="1">
                <a:solidFill>
                  <a:schemeClr val="accent5"/>
                </a:solidFill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Palanquin Dark"/>
              <a:buNone/>
              <a:defRPr sz="2800" b="1">
                <a:solidFill>
                  <a:schemeClr val="accent5"/>
                </a:solidFill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Palanquin Dark"/>
              <a:buNone/>
              <a:defRPr sz="2800" b="1">
                <a:solidFill>
                  <a:schemeClr val="accent5"/>
                </a:solidFill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Palanquin Dark"/>
              <a:buNone/>
              <a:defRPr sz="2800" b="1">
                <a:solidFill>
                  <a:schemeClr val="accent5"/>
                </a:solidFill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Palanquin Dark"/>
              <a:buNone/>
              <a:defRPr sz="2800" b="1">
                <a:solidFill>
                  <a:schemeClr val="accent5"/>
                </a:solidFill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800" y="1536633"/>
            <a:ext cx="1029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●"/>
              <a:defRPr sz="16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○"/>
              <a:defRPr sz="16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■"/>
              <a:defRPr sz="16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●"/>
              <a:defRPr sz="16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○"/>
              <a:defRPr sz="16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■"/>
              <a:defRPr sz="16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●"/>
              <a:defRPr sz="16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○"/>
              <a:defRPr sz="16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■"/>
              <a:defRPr sz="16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9016874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  <p:sldLayoutId id="2147483681" r:id="rId19"/>
    <p:sldLayoutId id="2147483682" r:id="rId20"/>
    <p:sldLayoutId id="2147483683" r:id="rId21"/>
    <p:sldLayoutId id="2147483684" r:id="rId22"/>
    <p:sldLayoutId id="2147483685" r:id="rId23"/>
    <p:sldLayoutId id="2147483686" r:id="rId24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E2A47"/>
        </a:solidFill>
        <a:effectLst/>
      </p:bgPr>
    </p:bg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27"/>
          <p:cNvSpPr txBox="1">
            <a:spLocks noGrp="1"/>
          </p:cNvSpPr>
          <p:nvPr>
            <p:ph type="title"/>
          </p:nvPr>
        </p:nvSpPr>
        <p:spPr>
          <a:xfrm>
            <a:off x="1424133" y="1244600"/>
            <a:ext cx="9396400" cy="6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339" name="Google Shape;339;p27"/>
          <p:cNvSpPr txBox="1">
            <a:spLocks noGrp="1"/>
          </p:cNvSpPr>
          <p:nvPr>
            <p:ph type="body" idx="1"/>
          </p:nvPr>
        </p:nvSpPr>
        <p:spPr>
          <a:xfrm>
            <a:off x="1424133" y="2260600"/>
            <a:ext cx="9396400" cy="3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6444333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5.jpe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3A78E7-522D-F9E3-714A-7A60B5F9CF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4600" y="1998551"/>
            <a:ext cx="6522800" cy="2572400"/>
          </a:xfrm>
        </p:spPr>
        <p:txBody>
          <a:bodyPr wrap="square"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8800" dirty="0"/>
              <a:t>LE SYSTÈME AUDITIF</a:t>
            </a:r>
          </a:p>
        </p:txBody>
      </p:sp>
      <p:pic>
        <p:nvPicPr>
          <p:cNvPr id="3" name="Image 1">
            <a:extLst>
              <a:ext uri="{FF2B5EF4-FFF2-40B4-BE49-F238E27FC236}">
                <a16:creationId xmlns:a16="http://schemas.microsoft.com/office/drawing/2014/main" id="{52917188-DAAE-C988-9DFE-3B42B1A9B6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" r="14"/>
          <a:stretch/>
        </p:blipFill>
        <p:spPr bwMode="auto">
          <a:xfrm>
            <a:off x="258763" y="5729634"/>
            <a:ext cx="935037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0073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4A1498-CE13-8E7F-54A2-2479509F6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4467" y="1028866"/>
            <a:ext cx="10143066" cy="1528067"/>
          </a:xfrm>
        </p:spPr>
        <p:txBody>
          <a:bodyPr/>
          <a:lstStyle/>
          <a:p>
            <a:pPr algn="ctr"/>
            <a:r>
              <a:rPr lang="fr-FR" sz="7200" dirty="0"/>
              <a:t>Comment entend-on ?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DDF5957-5D38-2519-EF6D-CF36C3B140F2}"/>
              </a:ext>
            </a:extLst>
          </p:cNvPr>
          <p:cNvSpPr txBox="1"/>
          <p:nvPr/>
        </p:nvSpPr>
        <p:spPr>
          <a:xfrm>
            <a:off x="397933" y="3259667"/>
            <a:ext cx="1139613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440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Rubik" panose="02000604000000020004" pitchFamily="2" charset="-79"/>
                <a:ea typeface="+mn-ea"/>
                <a:cs typeface="Rubik" panose="02000604000000020004" pitchFamily="2" charset="-79"/>
              </a:rPr>
              <a:t>Les vibrations du milieu provoquées par un son, du bruit, de la musique seront transmises au cerveau sous forme d’influx nerveux  grâce au système auditif...</a:t>
            </a:r>
          </a:p>
        </p:txBody>
      </p:sp>
    </p:spTree>
    <p:extLst>
      <p:ext uri="{BB962C8B-B14F-4D97-AF65-F5344CB8AC3E}">
        <p14:creationId xmlns:p14="http://schemas.microsoft.com/office/powerpoint/2010/main" val="189748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257ADC-5216-AB84-7B32-38E203861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18" y="289249"/>
            <a:ext cx="10290400" cy="670400"/>
          </a:xfrm>
        </p:spPr>
        <p:txBody>
          <a:bodyPr/>
          <a:lstStyle/>
          <a:p>
            <a:pPr algn="ctr"/>
            <a:r>
              <a:rPr lang="fr-FR" sz="5400" dirty="0"/>
              <a:t>Le système auditif</a:t>
            </a:r>
          </a:p>
        </p:txBody>
      </p:sp>
      <p:pic>
        <p:nvPicPr>
          <p:cNvPr id="7" name="Image 6" descr="Une image contenant logo&#10;&#10;Description générée automatiquement">
            <a:extLst>
              <a:ext uri="{FF2B5EF4-FFF2-40B4-BE49-F238E27FC236}">
                <a16:creationId xmlns:a16="http://schemas.microsoft.com/office/drawing/2014/main" id="{C06EE03B-CACB-9F65-67A6-FBE50248B2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7691" y="1696185"/>
            <a:ext cx="6456617" cy="4720848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F04B072E-8930-90D7-B46C-91586C4A087E}"/>
              </a:ext>
            </a:extLst>
          </p:cNvPr>
          <p:cNvSpPr txBox="1"/>
          <p:nvPr/>
        </p:nvSpPr>
        <p:spPr>
          <a:xfrm>
            <a:off x="2036924" y="1554759"/>
            <a:ext cx="1454278" cy="646331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800" b="1" i="0" u="none" strike="noStrike" cap="none" dirty="0">
                <a:latin typeface="Rubik" panose="02000604000000020004" pitchFamily="2" charset="-79"/>
                <a:cs typeface="Rubik" panose="02000604000000020004" pitchFamily="2" charset="-79"/>
                <a:sym typeface="Arial"/>
              </a:rPr>
              <a:t>Oreille externe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F43B4B5-5021-352A-FD6C-08655C61C0DC}"/>
              </a:ext>
            </a:extLst>
          </p:cNvPr>
          <p:cNvSpPr txBox="1"/>
          <p:nvPr/>
        </p:nvSpPr>
        <p:spPr>
          <a:xfrm>
            <a:off x="1795164" y="3114241"/>
            <a:ext cx="1124936" cy="369332"/>
          </a:xfrm>
          <a:prstGeom prst="rect">
            <a:avLst/>
          </a:prstGeom>
          <a:solidFill>
            <a:schemeClr val="accent3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800" dirty="0">
                <a:latin typeface="Rubik" panose="02000604000000020004" pitchFamily="2" charset="-79"/>
                <a:cs typeface="Rubik" panose="02000604000000020004" pitchFamily="2" charset="-79"/>
              </a:rPr>
              <a:t>Pavillon</a:t>
            </a:r>
            <a:endParaRPr lang="fr-FR" sz="1800" b="0" i="0" u="none" strike="noStrike" cap="none" dirty="0">
              <a:latin typeface="Rubik" panose="02000604000000020004" pitchFamily="2" charset="-79"/>
              <a:cs typeface="Rubik" panose="02000604000000020004" pitchFamily="2" charset="-79"/>
              <a:sym typeface="Arial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EC6E111-587D-71F1-4E13-C3448E0C60F7}"/>
              </a:ext>
            </a:extLst>
          </p:cNvPr>
          <p:cNvSpPr txBox="1"/>
          <p:nvPr/>
        </p:nvSpPr>
        <p:spPr>
          <a:xfrm>
            <a:off x="1521953" y="4532922"/>
            <a:ext cx="1454278" cy="923330"/>
          </a:xfrm>
          <a:prstGeom prst="rect">
            <a:avLst/>
          </a:prstGeom>
          <a:solidFill>
            <a:schemeClr val="accent3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800" dirty="0">
                <a:latin typeface="Rubik" panose="02000604000000020004" pitchFamily="2" charset="-79"/>
                <a:cs typeface="Rubik" panose="02000604000000020004" pitchFamily="2" charset="-79"/>
              </a:rPr>
              <a:t>Conduit auditif externe</a:t>
            </a:r>
            <a:endParaRPr lang="fr-FR" sz="1800" b="0" i="0" u="none" strike="noStrike" cap="none" dirty="0">
              <a:latin typeface="Rubik" panose="02000604000000020004" pitchFamily="2" charset="-79"/>
              <a:cs typeface="Rubik" panose="02000604000000020004" pitchFamily="2" charset="-79"/>
              <a:sym typeface="Arial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96647E00-E8ED-9A56-966B-CCCAABF5A9A5}"/>
              </a:ext>
            </a:extLst>
          </p:cNvPr>
          <p:cNvCxnSpPr>
            <a:cxnSpLocks/>
          </p:cNvCxnSpPr>
          <p:nvPr/>
        </p:nvCxnSpPr>
        <p:spPr>
          <a:xfrm>
            <a:off x="5210520" y="2219405"/>
            <a:ext cx="634055" cy="3143889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7921523A-B300-13EE-749D-07062C66D75D}"/>
              </a:ext>
            </a:extLst>
          </p:cNvPr>
          <p:cNvCxnSpPr/>
          <p:nvPr/>
        </p:nvCxnSpPr>
        <p:spPr>
          <a:xfrm>
            <a:off x="6442242" y="1696185"/>
            <a:ext cx="399486" cy="3205444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7362BA8F-C6F1-81C2-66B5-0A9448EF5647}"/>
              </a:ext>
            </a:extLst>
          </p:cNvPr>
          <p:cNvCxnSpPr/>
          <p:nvPr/>
        </p:nvCxnSpPr>
        <p:spPr>
          <a:xfrm flipH="1">
            <a:off x="8260006" y="2628097"/>
            <a:ext cx="466635" cy="322603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43D08A33-6D18-5A59-AFD4-8784ECA96687}"/>
              </a:ext>
            </a:extLst>
          </p:cNvPr>
          <p:cNvSpPr txBox="1"/>
          <p:nvPr/>
        </p:nvSpPr>
        <p:spPr>
          <a:xfrm>
            <a:off x="4909480" y="1311464"/>
            <a:ext cx="1454278" cy="646331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800" b="1" i="0" u="none" strike="noStrike" cap="none" dirty="0">
                <a:latin typeface="Rubik" panose="02000604000000020004" pitchFamily="2" charset="-79"/>
                <a:cs typeface="Rubik" panose="02000604000000020004" pitchFamily="2" charset="-79"/>
                <a:sym typeface="Arial"/>
              </a:rPr>
              <a:t>Oreille moyenne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B4B44CD-4807-40EF-76BC-F464AD26F7B9}"/>
              </a:ext>
            </a:extLst>
          </p:cNvPr>
          <p:cNvSpPr txBox="1"/>
          <p:nvPr/>
        </p:nvSpPr>
        <p:spPr>
          <a:xfrm>
            <a:off x="7461328" y="1260877"/>
            <a:ext cx="1454278" cy="646331"/>
          </a:xfrm>
          <a:prstGeom prst="rect">
            <a:avLst/>
          </a:prstGeom>
          <a:solidFill>
            <a:schemeClr val="accent5"/>
          </a:solidFill>
          <a:ln w="28575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800" b="1" i="0" u="none" strike="noStrike" cap="none" dirty="0">
                <a:solidFill>
                  <a:schemeClr val="accent3">
                    <a:lumMod val="20000"/>
                    <a:lumOff val="80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  <a:sym typeface="Arial"/>
              </a:rPr>
              <a:t>Oreille</a:t>
            </a:r>
            <a:r>
              <a:rPr lang="fr-FR" sz="1800" b="1" i="0" u="none" strike="noStrike" cap="none" dirty="0">
                <a:latin typeface="Rubik" panose="02000604000000020004" pitchFamily="2" charset="-79"/>
                <a:cs typeface="Rubik" panose="02000604000000020004" pitchFamily="2" charset="-79"/>
                <a:sym typeface="Arial"/>
              </a:rPr>
              <a:t> </a:t>
            </a:r>
            <a:r>
              <a:rPr lang="fr-FR" sz="1800" b="1" i="0" u="none" strike="noStrike" cap="none" dirty="0">
                <a:solidFill>
                  <a:schemeClr val="accent3">
                    <a:lumMod val="20000"/>
                    <a:lumOff val="80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  <a:sym typeface="Arial"/>
              </a:rPr>
              <a:t>interne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85123772-5177-ED27-2DA5-FC241281D167}"/>
              </a:ext>
            </a:extLst>
          </p:cNvPr>
          <p:cNvSpPr txBox="1"/>
          <p:nvPr/>
        </p:nvSpPr>
        <p:spPr>
          <a:xfrm>
            <a:off x="9805260" y="2330940"/>
            <a:ext cx="1454278" cy="92333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800" b="1" i="0" u="none" strike="noStrike" cap="none" dirty="0">
                <a:solidFill>
                  <a:schemeClr val="accent3">
                    <a:lumMod val="20000"/>
                    <a:lumOff val="80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  <a:sym typeface="Arial"/>
              </a:rPr>
              <a:t>Système auditif central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93517DD7-7A29-6E1C-B053-20F73B691C12}"/>
              </a:ext>
            </a:extLst>
          </p:cNvPr>
          <p:cNvSpPr txBox="1"/>
          <p:nvPr/>
        </p:nvSpPr>
        <p:spPr>
          <a:xfrm>
            <a:off x="4861255" y="5633150"/>
            <a:ext cx="1454278" cy="369332"/>
          </a:xfrm>
          <a:prstGeom prst="rect">
            <a:avLst/>
          </a:prstGeom>
          <a:solidFill>
            <a:schemeClr val="accent4"/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800" b="0" i="0" u="none" strike="noStrike" cap="none" dirty="0">
                <a:latin typeface="Rubik" panose="02000604000000020004" pitchFamily="2" charset="-79"/>
                <a:cs typeface="Rubik" panose="02000604000000020004" pitchFamily="2" charset="-79"/>
                <a:sym typeface="Arial"/>
              </a:rPr>
              <a:t>Tympan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80A602B6-C522-73FC-782A-9AC266D6D24D}"/>
              </a:ext>
            </a:extLst>
          </p:cNvPr>
          <p:cNvSpPr txBox="1"/>
          <p:nvPr/>
        </p:nvSpPr>
        <p:spPr>
          <a:xfrm>
            <a:off x="5577219" y="6254976"/>
            <a:ext cx="1730045" cy="369332"/>
          </a:xfrm>
          <a:prstGeom prst="rect">
            <a:avLst/>
          </a:prstGeom>
          <a:solidFill>
            <a:schemeClr val="accent4"/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800" dirty="0">
                <a:latin typeface="Rubik" panose="02000604000000020004" pitchFamily="2" charset="-79"/>
                <a:cs typeface="Rubik" panose="02000604000000020004" pitchFamily="2" charset="-79"/>
              </a:rPr>
              <a:t>Les 3 osselets</a:t>
            </a:r>
            <a:endParaRPr lang="fr-FR" sz="1800" b="0" i="0" u="none" strike="noStrike" cap="none" dirty="0">
              <a:latin typeface="Rubik" panose="02000604000000020004" pitchFamily="2" charset="-79"/>
              <a:cs typeface="Rubik" panose="02000604000000020004" pitchFamily="2" charset="-79"/>
              <a:sym typeface="Arial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6722F649-2F94-D7E1-13D5-6DF7F9FB87D4}"/>
              </a:ext>
            </a:extLst>
          </p:cNvPr>
          <p:cNvSpPr txBox="1"/>
          <p:nvPr/>
        </p:nvSpPr>
        <p:spPr>
          <a:xfrm>
            <a:off x="7832341" y="2139103"/>
            <a:ext cx="1454278" cy="369332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800" b="0" i="0" u="none" strike="noStrike" cap="none" dirty="0">
                <a:solidFill>
                  <a:schemeClr val="accent3">
                    <a:lumMod val="20000"/>
                    <a:lumOff val="80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  <a:sym typeface="Arial"/>
              </a:rPr>
              <a:t>Vestibule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9A370860-CAF0-E38F-C7C2-F42C0E7D5C8B}"/>
              </a:ext>
            </a:extLst>
          </p:cNvPr>
          <p:cNvSpPr txBox="1"/>
          <p:nvPr/>
        </p:nvSpPr>
        <p:spPr>
          <a:xfrm>
            <a:off x="8432893" y="5415898"/>
            <a:ext cx="1782830" cy="369332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800" dirty="0">
                <a:solidFill>
                  <a:schemeClr val="accent3">
                    <a:lumMod val="20000"/>
                    <a:lumOff val="80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Cellules ciliées</a:t>
            </a:r>
            <a:endParaRPr lang="fr-FR" sz="1800" b="0" i="0" u="none" strike="noStrike" cap="none" dirty="0">
              <a:solidFill>
                <a:schemeClr val="accent3">
                  <a:lumMod val="20000"/>
                  <a:lumOff val="80000"/>
                </a:schemeClr>
              </a:solidFill>
              <a:latin typeface="Rubik" panose="02000604000000020004" pitchFamily="2" charset="-79"/>
              <a:cs typeface="Rubik" panose="02000604000000020004" pitchFamily="2" charset="-79"/>
              <a:sym typeface="Arial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8B8AE17-E976-D4B2-324E-4A8D47F5E25C}"/>
              </a:ext>
            </a:extLst>
          </p:cNvPr>
          <p:cNvSpPr txBox="1"/>
          <p:nvPr/>
        </p:nvSpPr>
        <p:spPr>
          <a:xfrm>
            <a:off x="7705754" y="6002482"/>
            <a:ext cx="1454278" cy="369332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800" dirty="0">
                <a:solidFill>
                  <a:schemeClr val="accent3">
                    <a:lumMod val="20000"/>
                    <a:lumOff val="80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Cochlée</a:t>
            </a:r>
            <a:endParaRPr lang="fr-FR" sz="1800" b="0" i="0" u="none" strike="noStrike" cap="none" dirty="0">
              <a:solidFill>
                <a:schemeClr val="accent3">
                  <a:lumMod val="20000"/>
                  <a:lumOff val="80000"/>
                </a:schemeClr>
              </a:solidFill>
              <a:latin typeface="Rubik" panose="02000604000000020004" pitchFamily="2" charset="-79"/>
              <a:cs typeface="Rubik" panose="02000604000000020004" pitchFamily="2" charset="-79"/>
              <a:sym typeface="Arial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6325B8EE-10BB-8024-D165-04C72F39D525}"/>
              </a:ext>
            </a:extLst>
          </p:cNvPr>
          <p:cNvSpPr txBox="1"/>
          <p:nvPr/>
        </p:nvSpPr>
        <p:spPr>
          <a:xfrm>
            <a:off x="9417780" y="4348256"/>
            <a:ext cx="1454278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800" b="0" i="0" u="none" strike="noStrike" cap="none" dirty="0">
                <a:solidFill>
                  <a:schemeClr val="accent3">
                    <a:lumMod val="20000"/>
                    <a:lumOff val="80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  <a:sym typeface="Arial"/>
              </a:rPr>
              <a:t>Nerf auditif</a:t>
            </a:r>
          </a:p>
        </p:txBody>
      </p: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689199D8-274A-4897-3B26-3F09437DC9F0}"/>
              </a:ext>
            </a:extLst>
          </p:cNvPr>
          <p:cNvCxnSpPr>
            <a:cxnSpLocks/>
          </p:cNvCxnSpPr>
          <p:nvPr/>
        </p:nvCxnSpPr>
        <p:spPr>
          <a:xfrm>
            <a:off x="2992925" y="3321586"/>
            <a:ext cx="799317" cy="161987"/>
          </a:xfrm>
          <a:prstGeom prst="straightConnector1">
            <a:avLst/>
          </a:prstGeom>
          <a:ln w="3810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6C09D27D-FBD0-409C-DBDC-E68247F9AB93}"/>
              </a:ext>
            </a:extLst>
          </p:cNvPr>
          <p:cNvCxnSpPr>
            <a:cxnSpLocks/>
          </p:cNvCxnSpPr>
          <p:nvPr/>
        </p:nvCxnSpPr>
        <p:spPr>
          <a:xfrm flipV="1">
            <a:off x="3049571" y="4142396"/>
            <a:ext cx="1871133" cy="886804"/>
          </a:xfrm>
          <a:prstGeom prst="straightConnector1">
            <a:avLst/>
          </a:prstGeom>
          <a:ln w="3810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>
            <a:extLst>
              <a:ext uri="{FF2B5EF4-FFF2-40B4-BE49-F238E27FC236}">
                <a16:creationId xmlns:a16="http://schemas.microsoft.com/office/drawing/2014/main" id="{AF3301C5-954F-701D-68EE-83BD465133A9}"/>
              </a:ext>
            </a:extLst>
          </p:cNvPr>
          <p:cNvCxnSpPr>
            <a:cxnSpLocks/>
          </p:cNvCxnSpPr>
          <p:nvPr/>
        </p:nvCxnSpPr>
        <p:spPr>
          <a:xfrm flipH="1" flipV="1">
            <a:off x="5793805" y="4389641"/>
            <a:ext cx="199426" cy="1156895"/>
          </a:xfrm>
          <a:prstGeom prst="straightConnector1">
            <a:avLst/>
          </a:prstGeom>
          <a:ln w="3810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>
            <a:extLst>
              <a:ext uri="{FF2B5EF4-FFF2-40B4-BE49-F238E27FC236}">
                <a16:creationId xmlns:a16="http://schemas.microsoft.com/office/drawing/2014/main" id="{A8860EA9-E9B0-E1F9-FD42-07B21E2E6B33}"/>
              </a:ext>
            </a:extLst>
          </p:cNvPr>
          <p:cNvCxnSpPr>
            <a:cxnSpLocks/>
          </p:cNvCxnSpPr>
          <p:nvPr/>
        </p:nvCxnSpPr>
        <p:spPr>
          <a:xfrm flipH="1" flipV="1">
            <a:off x="6014130" y="3608251"/>
            <a:ext cx="474676" cy="2578897"/>
          </a:xfrm>
          <a:prstGeom prst="straightConnector1">
            <a:avLst/>
          </a:prstGeom>
          <a:ln w="3810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742E4019-CE4D-A5DC-B191-137C861C90F4}"/>
              </a:ext>
            </a:extLst>
          </p:cNvPr>
          <p:cNvCxnSpPr>
            <a:cxnSpLocks/>
          </p:cNvCxnSpPr>
          <p:nvPr/>
        </p:nvCxnSpPr>
        <p:spPr>
          <a:xfrm flipH="1">
            <a:off x="6966911" y="2576263"/>
            <a:ext cx="947344" cy="678007"/>
          </a:xfrm>
          <a:prstGeom prst="straightConnector1">
            <a:avLst/>
          </a:prstGeom>
          <a:ln w="3810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F258042A-13E4-E4A1-4F2F-839F97DB58C4}"/>
              </a:ext>
            </a:extLst>
          </p:cNvPr>
          <p:cNvCxnSpPr>
            <a:cxnSpLocks/>
          </p:cNvCxnSpPr>
          <p:nvPr/>
        </p:nvCxnSpPr>
        <p:spPr>
          <a:xfrm flipH="1" flipV="1">
            <a:off x="7612282" y="5344547"/>
            <a:ext cx="248233" cy="612716"/>
          </a:xfrm>
          <a:prstGeom prst="straightConnector1">
            <a:avLst/>
          </a:prstGeom>
          <a:ln w="3810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>
            <a:extLst>
              <a:ext uri="{FF2B5EF4-FFF2-40B4-BE49-F238E27FC236}">
                <a16:creationId xmlns:a16="http://schemas.microsoft.com/office/drawing/2014/main" id="{12367096-973D-21F7-02E9-9DB9F5F6CFC0}"/>
              </a:ext>
            </a:extLst>
          </p:cNvPr>
          <p:cNvCxnSpPr>
            <a:cxnSpLocks/>
          </p:cNvCxnSpPr>
          <p:nvPr/>
        </p:nvCxnSpPr>
        <p:spPr>
          <a:xfrm flipH="1" flipV="1">
            <a:off x="8166534" y="5051168"/>
            <a:ext cx="456289" cy="312126"/>
          </a:xfrm>
          <a:prstGeom prst="straightConnector1">
            <a:avLst/>
          </a:prstGeom>
          <a:ln w="3810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>
            <a:extLst>
              <a:ext uri="{FF2B5EF4-FFF2-40B4-BE49-F238E27FC236}">
                <a16:creationId xmlns:a16="http://schemas.microsoft.com/office/drawing/2014/main" id="{90A4B65D-0D60-E8C4-523D-F75EA41F1EE1}"/>
              </a:ext>
            </a:extLst>
          </p:cNvPr>
          <p:cNvCxnSpPr>
            <a:cxnSpLocks/>
          </p:cNvCxnSpPr>
          <p:nvPr/>
        </p:nvCxnSpPr>
        <p:spPr>
          <a:xfrm flipH="1">
            <a:off x="8726641" y="4480177"/>
            <a:ext cx="618566" cy="51232"/>
          </a:xfrm>
          <a:prstGeom prst="straightConnector1">
            <a:avLst/>
          </a:prstGeom>
          <a:ln w="3810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661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velo1.mp3">
            <a:hlinkClick r:id="" action="ppaction://media"/>
            <a:extLst>
              <a:ext uri="{FF2B5EF4-FFF2-40B4-BE49-F238E27FC236}">
                <a16:creationId xmlns:a16="http://schemas.microsoft.com/office/drawing/2014/main" id="{934AF525-1274-05E7-D050-94E45999292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65627" y="266606"/>
            <a:ext cx="449430" cy="449430"/>
          </a:xfrm>
          <a:prstGeom prst="rect">
            <a:avLst/>
          </a:prstGeom>
        </p:spPr>
      </p:pic>
      <p:pic>
        <p:nvPicPr>
          <p:cNvPr id="3" name="velo1.mp3">
            <a:hlinkClick r:id="" action="ppaction://media"/>
            <a:extLst>
              <a:ext uri="{FF2B5EF4-FFF2-40B4-BE49-F238E27FC236}">
                <a16:creationId xmlns:a16="http://schemas.microsoft.com/office/drawing/2014/main" id="{98FA04B4-78CA-11D2-894D-95BFCFB00D6A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73147" y="3658642"/>
            <a:ext cx="609600" cy="6096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45257ADC-5216-AB84-7B32-38E203861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18" y="289249"/>
            <a:ext cx="10290400" cy="670400"/>
          </a:xfrm>
        </p:spPr>
        <p:txBody>
          <a:bodyPr/>
          <a:lstStyle/>
          <a:p>
            <a:pPr algn="ctr"/>
            <a:r>
              <a:rPr lang="fr-FR" sz="5400" dirty="0"/>
              <a:t>Le système auditif</a:t>
            </a:r>
          </a:p>
        </p:txBody>
      </p:sp>
      <p:pic>
        <p:nvPicPr>
          <p:cNvPr id="7" name="Image 6" descr="Une image contenant logo&#10;&#10;Description générée automatiquement">
            <a:extLst>
              <a:ext uri="{FF2B5EF4-FFF2-40B4-BE49-F238E27FC236}">
                <a16:creationId xmlns:a16="http://schemas.microsoft.com/office/drawing/2014/main" id="{C06EE03B-CACB-9F65-67A6-FBE50248B2F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7691" y="1696185"/>
            <a:ext cx="6456617" cy="4720848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F04B072E-8930-90D7-B46C-91586C4A087E}"/>
              </a:ext>
            </a:extLst>
          </p:cNvPr>
          <p:cNvSpPr txBox="1"/>
          <p:nvPr/>
        </p:nvSpPr>
        <p:spPr>
          <a:xfrm>
            <a:off x="2036924" y="1554759"/>
            <a:ext cx="1454278" cy="646331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800" b="1" i="0" u="none" strike="noStrike" cap="none" dirty="0">
                <a:latin typeface="Rubik" panose="02000604000000020004" pitchFamily="2" charset="-79"/>
                <a:cs typeface="Rubik" panose="02000604000000020004" pitchFamily="2" charset="-79"/>
                <a:sym typeface="Arial"/>
              </a:rPr>
              <a:t>Oreille externe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F43B4B5-5021-352A-FD6C-08655C61C0DC}"/>
              </a:ext>
            </a:extLst>
          </p:cNvPr>
          <p:cNvSpPr txBox="1"/>
          <p:nvPr/>
        </p:nvSpPr>
        <p:spPr>
          <a:xfrm>
            <a:off x="1795164" y="3114241"/>
            <a:ext cx="1124936" cy="369332"/>
          </a:xfrm>
          <a:prstGeom prst="rect">
            <a:avLst/>
          </a:prstGeom>
          <a:solidFill>
            <a:schemeClr val="accent3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800" dirty="0">
                <a:latin typeface="Rubik" panose="02000604000000020004" pitchFamily="2" charset="-79"/>
                <a:cs typeface="Rubik" panose="02000604000000020004" pitchFamily="2" charset="-79"/>
              </a:rPr>
              <a:t>Pavillon</a:t>
            </a:r>
            <a:endParaRPr lang="fr-FR" sz="1800" b="0" i="0" u="none" strike="noStrike" cap="none" dirty="0">
              <a:latin typeface="Rubik" panose="02000604000000020004" pitchFamily="2" charset="-79"/>
              <a:cs typeface="Rubik" panose="02000604000000020004" pitchFamily="2" charset="-79"/>
              <a:sym typeface="Arial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EC6E111-587D-71F1-4E13-C3448E0C60F7}"/>
              </a:ext>
            </a:extLst>
          </p:cNvPr>
          <p:cNvSpPr txBox="1"/>
          <p:nvPr/>
        </p:nvSpPr>
        <p:spPr>
          <a:xfrm>
            <a:off x="1521953" y="4532922"/>
            <a:ext cx="1454278" cy="923330"/>
          </a:xfrm>
          <a:prstGeom prst="rect">
            <a:avLst/>
          </a:prstGeom>
          <a:solidFill>
            <a:schemeClr val="accent3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800" dirty="0">
                <a:latin typeface="Rubik" panose="02000604000000020004" pitchFamily="2" charset="-79"/>
                <a:cs typeface="Rubik" panose="02000604000000020004" pitchFamily="2" charset="-79"/>
              </a:rPr>
              <a:t>Conduit auditif externe</a:t>
            </a:r>
            <a:endParaRPr lang="fr-FR" sz="1800" b="0" i="0" u="none" strike="noStrike" cap="none" dirty="0">
              <a:latin typeface="Rubik" panose="02000604000000020004" pitchFamily="2" charset="-79"/>
              <a:cs typeface="Rubik" panose="02000604000000020004" pitchFamily="2" charset="-79"/>
              <a:sym typeface="Arial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96647E00-E8ED-9A56-966B-CCCAABF5A9A5}"/>
              </a:ext>
            </a:extLst>
          </p:cNvPr>
          <p:cNvCxnSpPr>
            <a:cxnSpLocks/>
          </p:cNvCxnSpPr>
          <p:nvPr/>
        </p:nvCxnSpPr>
        <p:spPr>
          <a:xfrm>
            <a:off x="5210520" y="2219405"/>
            <a:ext cx="634055" cy="3143889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7921523A-B300-13EE-749D-07062C66D75D}"/>
              </a:ext>
            </a:extLst>
          </p:cNvPr>
          <p:cNvCxnSpPr/>
          <p:nvPr/>
        </p:nvCxnSpPr>
        <p:spPr>
          <a:xfrm>
            <a:off x="6442242" y="1696185"/>
            <a:ext cx="399486" cy="3205444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7362BA8F-C6F1-81C2-66B5-0A9448EF5647}"/>
              </a:ext>
            </a:extLst>
          </p:cNvPr>
          <p:cNvCxnSpPr/>
          <p:nvPr/>
        </p:nvCxnSpPr>
        <p:spPr>
          <a:xfrm flipH="1">
            <a:off x="8260006" y="2628097"/>
            <a:ext cx="466635" cy="322603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43D08A33-6D18-5A59-AFD4-8784ECA96687}"/>
              </a:ext>
            </a:extLst>
          </p:cNvPr>
          <p:cNvSpPr txBox="1"/>
          <p:nvPr/>
        </p:nvSpPr>
        <p:spPr>
          <a:xfrm>
            <a:off x="4909480" y="1311464"/>
            <a:ext cx="1454278" cy="646331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800" b="1" i="0" u="none" strike="noStrike" cap="none" dirty="0">
                <a:latin typeface="Rubik" panose="02000604000000020004" pitchFamily="2" charset="-79"/>
                <a:cs typeface="Rubik" panose="02000604000000020004" pitchFamily="2" charset="-79"/>
                <a:sym typeface="Arial"/>
              </a:rPr>
              <a:t>Oreille moyenne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B4B44CD-4807-40EF-76BC-F464AD26F7B9}"/>
              </a:ext>
            </a:extLst>
          </p:cNvPr>
          <p:cNvSpPr txBox="1"/>
          <p:nvPr/>
        </p:nvSpPr>
        <p:spPr>
          <a:xfrm>
            <a:off x="7461328" y="1260877"/>
            <a:ext cx="1454278" cy="646331"/>
          </a:xfrm>
          <a:prstGeom prst="rect">
            <a:avLst/>
          </a:prstGeom>
          <a:solidFill>
            <a:schemeClr val="accent5"/>
          </a:solidFill>
          <a:ln w="28575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800" b="1" i="0" u="none" strike="noStrike" cap="none" dirty="0">
                <a:solidFill>
                  <a:schemeClr val="accent3">
                    <a:lumMod val="20000"/>
                    <a:lumOff val="80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  <a:sym typeface="Arial"/>
              </a:rPr>
              <a:t>Oreille</a:t>
            </a:r>
            <a:r>
              <a:rPr lang="fr-FR" sz="1800" b="1" i="0" u="none" strike="noStrike" cap="none" dirty="0">
                <a:latin typeface="Rubik" panose="02000604000000020004" pitchFamily="2" charset="-79"/>
                <a:cs typeface="Rubik" panose="02000604000000020004" pitchFamily="2" charset="-79"/>
                <a:sym typeface="Arial"/>
              </a:rPr>
              <a:t> </a:t>
            </a:r>
            <a:r>
              <a:rPr lang="fr-FR" sz="1800" b="1" i="0" u="none" strike="noStrike" cap="none" dirty="0">
                <a:solidFill>
                  <a:schemeClr val="accent3">
                    <a:lumMod val="20000"/>
                    <a:lumOff val="80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  <a:sym typeface="Arial"/>
              </a:rPr>
              <a:t>interne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85123772-5177-ED27-2DA5-FC241281D167}"/>
              </a:ext>
            </a:extLst>
          </p:cNvPr>
          <p:cNvSpPr txBox="1"/>
          <p:nvPr/>
        </p:nvSpPr>
        <p:spPr>
          <a:xfrm>
            <a:off x="9805260" y="2330940"/>
            <a:ext cx="1454278" cy="92333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800" b="1" i="0" u="none" strike="noStrike" cap="none" dirty="0">
                <a:solidFill>
                  <a:schemeClr val="accent3">
                    <a:lumMod val="20000"/>
                    <a:lumOff val="80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  <a:sym typeface="Arial"/>
              </a:rPr>
              <a:t>Système auditif central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93517DD7-7A29-6E1C-B053-20F73B691C12}"/>
              </a:ext>
            </a:extLst>
          </p:cNvPr>
          <p:cNvSpPr txBox="1"/>
          <p:nvPr/>
        </p:nvSpPr>
        <p:spPr>
          <a:xfrm>
            <a:off x="4861255" y="5633150"/>
            <a:ext cx="1454278" cy="369332"/>
          </a:xfrm>
          <a:prstGeom prst="rect">
            <a:avLst/>
          </a:prstGeom>
          <a:solidFill>
            <a:schemeClr val="accent4"/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800" b="0" i="0" u="none" strike="noStrike" cap="none" dirty="0">
                <a:latin typeface="Rubik" panose="02000604000000020004" pitchFamily="2" charset="-79"/>
                <a:cs typeface="Rubik" panose="02000604000000020004" pitchFamily="2" charset="-79"/>
                <a:sym typeface="Arial"/>
              </a:rPr>
              <a:t>Tympan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80A602B6-C522-73FC-782A-9AC266D6D24D}"/>
              </a:ext>
            </a:extLst>
          </p:cNvPr>
          <p:cNvSpPr txBox="1"/>
          <p:nvPr/>
        </p:nvSpPr>
        <p:spPr>
          <a:xfrm>
            <a:off x="5577219" y="6254976"/>
            <a:ext cx="1730045" cy="369332"/>
          </a:xfrm>
          <a:prstGeom prst="rect">
            <a:avLst/>
          </a:prstGeom>
          <a:solidFill>
            <a:schemeClr val="accent4"/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800" dirty="0">
                <a:latin typeface="Rubik" panose="02000604000000020004" pitchFamily="2" charset="-79"/>
                <a:cs typeface="Rubik" panose="02000604000000020004" pitchFamily="2" charset="-79"/>
              </a:rPr>
              <a:t>Les 3 osselets</a:t>
            </a:r>
            <a:endParaRPr lang="fr-FR" sz="1800" b="0" i="0" u="none" strike="noStrike" cap="none" dirty="0">
              <a:latin typeface="Rubik" panose="02000604000000020004" pitchFamily="2" charset="-79"/>
              <a:cs typeface="Rubik" panose="02000604000000020004" pitchFamily="2" charset="-79"/>
              <a:sym typeface="Arial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6722F649-2F94-D7E1-13D5-6DF7F9FB87D4}"/>
              </a:ext>
            </a:extLst>
          </p:cNvPr>
          <p:cNvSpPr txBox="1"/>
          <p:nvPr/>
        </p:nvSpPr>
        <p:spPr>
          <a:xfrm>
            <a:off x="7832341" y="2139103"/>
            <a:ext cx="1454278" cy="369332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800" b="0" i="0" u="none" strike="noStrike" cap="none" dirty="0">
                <a:solidFill>
                  <a:schemeClr val="accent3">
                    <a:lumMod val="20000"/>
                    <a:lumOff val="80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  <a:sym typeface="Arial"/>
              </a:rPr>
              <a:t>Vestibule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9A370860-CAF0-E38F-C7C2-F42C0E7D5C8B}"/>
              </a:ext>
            </a:extLst>
          </p:cNvPr>
          <p:cNvSpPr txBox="1"/>
          <p:nvPr/>
        </p:nvSpPr>
        <p:spPr>
          <a:xfrm>
            <a:off x="8432893" y="5415898"/>
            <a:ext cx="1782830" cy="369332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800" dirty="0">
                <a:solidFill>
                  <a:schemeClr val="accent3">
                    <a:lumMod val="20000"/>
                    <a:lumOff val="80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Cellules ciliées</a:t>
            </a:r>
            <a:endParaRPr lang="fr-FR" sz="1800" b="0" i="0" u="none" strike="noStrike" cap="none" dirty="0">
              <a:solidFill>
                <a:schemeClr val="accent3">
                  <a:lumMod val="20000"/>
                  <a:lumOff val="80000"/>
                </a:schemeClr>
              </a:solidFill>
              <a:latin typeface="Rubik" panose="02000604000000020004" pitchFamily="2" charset="-79"/>
              <a:cs typeface="Rubik" panose="02000604000000020004" pitchFamily="2" charset="-79"/>
              <a:sym typeface="Arial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8B8AE17-E976-D4B2-324E-4A8D47F5E25C}"/>
              </a:ext>
            </a:extLst>
          </p:cNvPr>
          <p:cNvSpPr txBox="1"/>
          <p:nvPr/>
        </p:nvSpPr>
        <p:spPr>
          <a:xfrm>
            <a:off x="7705754" y="6002482"/>
            <a:ext cx="1454278" cy="369332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800" dirty="0">
                <a:solidFill>
                  <a:schemeClr val="accent3">
                    <a:lumMod val="20000"/>
                    <a:lumOff val="80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Cochlée</a:t>
            </a:r>
            <a:endParaRPr lang="fr-FR" sz="1800" b="0" i="0" u="none" strike="noStrike" cap="none" dirty="0">
              <a:solidFill>
                <a:schemeClr val="accent3">
                  <a:lumMod val="20000"/>
                  <a:lumOff val="80000"/>
                </a:schemeClr>
              </a:solidFill>
              <a:latin typeface="Rubik" panose="02000604000000020004" pitchFamily="2" charset="-79"/>
              <a:cs typeface="Rubik" panose="02000604000000020004" pitchFamily="2" charset="-79"/>
              <a:sym typeface="Arial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6325B8EE-10BB-8024-D165-04C72F39D525}"/>
              </a:ext>
            </a:extLst>
          </p:cNvPr>
          <p:cNvSpPr txBox="1"/>
          <p:nvPr/>
        </p:nvSpPr>
        <p:spPr>
          <a:xfrm>
            <a:off x="9417780" y="4348256"/>
            <a:ext cx="1454278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800" b="0" i="0" u="none" strike="noStrike" cap="none" dirty="0">
                <a:solidFill>
                  <a:schemeClr val="accent3">
                    <a:lumMod val="20000"/>
                    <a:lumOff val="80000"/>
                  </a:schemeClr>
                </a:solidFill>
                <a:latin typeface="Rubik" panose="02000604000000020004" pitchFamily="2" charset="-79"/>
                <a:cs typeface="Rubik" panose="02000604000000020004" pitchFamily="2" charset="-79"/>
                <a:sym typeface="Arial"/>
              </a:rPr>
              <a:t>Nerf auditif</a:t>
            </a:r>
          </a:p>
        </p:txBody>
      </p: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689199D8-274A-4897-3B26-3F09437DC9F0}"/>
              </a:ext>
            </a:extLst>
          </p:cNvPr>
          <p:cNvCxnSpPr>
            <a:cxnSpLocks/>
          </p:cNvCxnSpPr>
          <p:nvPr/>
        </p:nvCxnSpPr>
        <p:spPr>
          <a:xfrm>
            <a:off x="2992925" y="3321586"/>
            <a:ext cx="799317" cy="161987"/>
          </a:xfrm>
          <a:prstGeom prst="straightConnector1">
            <a:avLst/>
          </a:prstGeom>
          <a:ln w="3810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6C09D27D-FBD0-409C-DBDC-E68247F9AB93}"/>
              </a:ext>
            </a:extLst>
          </p:cNvPr>
          <p:cNvCxnSpPr>
            <a:cxnSpLocks/>
          </p:cNvCxnSpPr>
          <p:nvPr/>
        </p:nvCxnSpPr>
        <p:spPr>
          <a:xfrm flipV="1">
            <a:off x="3049571" y="4142396"/>
            <a:ext cx="1871133" cy="886804"/>
          </a:xfrm>
          <a:prstGeom prst="straightConnector1">
            <a:avLst/>
          </a:prstGeom>
          <a:ln w="3810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>
            <a:extLst>
              <a:ext uri="{FF2B5EF4-FFF2-40B4-BE49-F238E27FC236}">
                <a16:creationId xmlns:a16="http://schemas.microsoft.com/office/drawing/2014/main" id="{AF3301C5-954F-701D-68EE-83BD465133A9}"/>
              </a:ext>
            </a:extLst>
          </p:cNvPr>
          <p:cNvCxnSpPr>
            <a:cxnSpLocks/>
          </p:cNvCxnSpPr>
          <p:nvPr/>
        </p:nvCxnSpPr>
        <p:spPr>
          <a:xfrm flipH="1" flipV="1">
            <a:off x="5793805" y="4389641"/>
            <a:ext cx="199426" cy="1156895"/>
          </a:xfrm>
          <a:prstGeom prst="straightConnector1">
            <a:avLst/>
          </a:prstGeom>
          <a:ln w="3810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>
            <a:extLst>
              <a:ext uri="{FF2B5EF4-FFF2-40B4-BE49-F238E27FC236}">
                <a16:creationId xmlns:a16="http://schemas.microsoft.com/office/drawing/2014/main" id="{A8860EA9-E9B0-E1F9-FD42-07B21E2E6B33}"/>
              </a:ext>
            </a:extLst>
          </p:cNvPr>
          <p:cNvCxnSpPr>
            <a:cxnSpLocks/>
          </p:cNvCxnSpPr>
          <p:nvPr/>
        </p:nvCxnSpPr>
        <p:spPr>
          <a:xfrm flipH="1" flipV="1">
            <a:off x="6014130" y="3608251"/>
            <a:ext cx="474676" cy="2578897"/>
          </a:xfrm>
          <a:prstGeom prst="straightConnector1">
            <a:avLst/>
          </a:prstGeom>
          <a:ln w="3810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742E4019-CE4D-A5DC-B191-137C861C90F4}"/>
              </a:ext>
            </a:extLst>
          </p:cNvPr>
          <p:cNvCxnSpPr>
            <a:cxnSpLocks/>
          </p:cNvCxnSpPr>
          <p:nvPr/>
        </p:nvCxnSpPr>
        <p:spPr>
          <a:xfrm flipH="1">
            <a:off x="6966911" y="2576263"/>
            <a:ext cx="947344" cy="678007"/>
          </a:xfrm>
          <a:prstGeom prst="straightConnector1">
            <a:avLst/>
          </a:prstGeom>
          <a:ln w="3810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F258042A-13E4-E4A1-4F2F-839F97DB58C4}"/>
              </a:ext>
            </a:extLst>
          </p:cNvPr>
          <p:cNvCxnSpPr>
            <a:cxnSpLocks/>
          </p:cNvCxnSpPr>
          <p:nvPr/>
        </p:nvCxnSpPr>
        <p:spPr>
          <a:xfrm flipH="1" flipV="1">
            <a:off x="7612282" y="5344547"/>
            <a:ext cx="248233" cy="612716"/>
          </a:xfrm>
          <a:prstGeom prst="straightConnector1">
            <a:avLst/>
          </a:prstGeom>
          <a:ln w="3810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>
            <a:extLst>
              <a:ext uri="{FF2B5EF4-FFF2-40B4-BE49-F238E27FC236}">
                <a16:creationId xmlns:a16="http://schemas.microsoft.com/office/drawing/2014/main" id="{12367096-973D-21F7-02E9-9DB9F5F6CFC0}"/>
              </a:ext>
            </a:extLst>
          </p:cNvPr>
          <p:cNvCxnSpPr>
            <a:cxnSpLocks/>
          </p:cNvCxnSpPr>
          <p:nvPr/>
        </p:nvCxnSpPr>
        <p:spPr>
          <a:xfrm flipH="1" flipV="1">
            <a:off x="8166534" y="5051168"/>
            <a:ext cx="456289" cy="312126"/>
          </a:xfrm>
          <a:prstGeom prst="straightConnector1">
            <a:avLst/>
          </a:prstGeom>
          <a:ln w="3810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>
            <a:extLst>
              <a:ext uri="{FF2B5EF4-FFF2-40B4-BE49-F238E27FC236}">
                <a16:creationId xmlns:a16="http://schemas.microsoft.com/office/drawing/2014/main" id="{90A4B65D-0D60-E8C4-523D-F75EA41F1EE1}"/>
              </a:ext>
            </a:extLst>
          </p:cNvPr>
          <p:cNvCxnSpPr>
            <a:cxnSpLocks/>
          </p:cNvCxnSpPr>
          <p:nvPr/>
        </p:nvCxnSpPr>
        <p:spPr>
          <a:xfrm flipH="1">
            <a:off x="8726641" y="4480177"/>
            <a:ext cx="618566" cy="51232"/>
          </a:xfrm>
          <a:prstGeom prst="straightConnector1">
            <a:avLst/>
          </a:prstGeom>
          <a:ln w="3810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>
            <a:extLst>
              <a:ext uri="{FF2B5EF4-FFF2-40B4-BE49-F238E27FC236}">
                <a16:creationId xmlns:a16="http://schemas.microsoft.com/office/drawing/2014/main" id="{E1AB1B7F-32DD-B828-F7D8-810DF847C15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672" y="3513600"/>
            <a:ext cx="1218951" cy="989294"/>
          </a:xfrm>
          <a:prstGeom prst="rect">
            <a:avLst/>
          </a:prstGeom>
        </p:spPr>
      </p:pic>
      <p:sp>
        <p:nvSpPr>
          <p:cNvPr id="19" name="Lune 18">
            <a:extLst>
              <a:ext uri="{FF2B5EF4-FFF2-40B4-BE49-F238E27FC236}">
                <a16:creationId xmlns:a16="http://schemas.microsoft.com/office/drawing/2014/main" id="{B8ABC9E8-E7A9-2EDB-7C17-F75E8B95EA7D}"/>
              </a:ext>
            </a:extLst>
          </p:cNvPr>
          <p:cNvSpPr/>
          <p:nvPr/>
        </p:nvSpPr>
        <p:spPr>
          <a:xfrm rot="10800000">
            <a:off x="1792268" y="3782736"/>
            <a:ext cx="149138" cy="314638"/>
          </a:xfrm>
          <a:prstGeom prst="moon">
            <a:avLst>
              <a:gd name="adj" fmla="val 49499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Lune 25">
            <a:extLst>
              <a:ext uri="{FF2B5EF4-FFF2-40B4-BE49-F238E27FC236}">
                <a16:creationId xmlns:a16="http://schemas.microsoft.com/office/drawing/2014/main" id="{D794BC24-8B91-D7D0-67B8-17BCAC16D5A5}"/>
              </a:ext>
            </a:extLst>
          </p:cNvPr>
          <p:cNvSpPr/>
          <p:nvPr/>
        </p:nvSpPr>
        <p:spPr>
          <a:xfrm rot="11095615">
            <a:off x="2067547" y="3806644"/>
            <a:ext cx="149138" cy="314638"/>
          </a:xfrm>
          <a:prstGeom prst="moon">
            <a:avLst>
              <a:gd name="adj" fmla="val 49499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Lune 26">
            <a:extLst>
              <a:ext uri="{FF2B5EF4-FFF2-40B4-BE49-F238E27FC236}">
                <a16:creationId xmlns:a16="http://schemas.microsoft.com/office/drawing/2014/main" id="{490041BD-5152-7D48-23E4-93AD1D0BE5C0}"/>
              </a:ext>
            </a:extLst>
          </p:cNvPr>
          <p:cNvSpPr/>
          <p:nvPr/>
        </p:nvSpPr>
        <p:spPr>
          <a:xfrm rot="11652367">
            <a:off x="2331419" y="3845781"/>
            <a:ext cx="149138" cy="314638"/>
          </a:xfrm>
          <a:prstGeom prst="moon">
            <a:avLst>
              <a:gd name="adj" fmla="val 49499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Lune 27">
            <a:extLst>
              <a:ext uri="{FF2B5EF4-FFF2-40B4-BE49-F238E27FC236}">
                <a16:creationId xmlns:a16="http://schemas.microsoft.com/office/drawing/2014/main" id="{5A5A34F8-7166-D799-99A7-E86E6B0168F2}"/>
              </a:ext>
            </a:extLst>
          </p:cNvPr>
          <p:cNvSpPr/>
          <p:nvPr/>
        </p:nvSpPr>
        <p:spPr>
          <a:xfrm rot="11652367">
            <a:off x="2578266" y="3899289"/>
            <a:ext cx="149138" cy="314638"/>
          </a:xfrm>
          <a:prstGeom prst="moon">
            <a:avLst>
              <a:gd name="adj" fmla="val 49499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Lune 28">
            <a:extLst>
              <a:ext uri="{FF2B5EF4-FFF2-40B4-BE49-F238E27FC236}">
                <a16:creationId xmlns:a16="http://schemas.microsoft.com/office/drawing/2014/main" id="{E66BDB45-215C-85DC-306D-A613DC2C453A}"/>
              </a:ext>
            </a:extLst>
          </p:cNvPr>
          <p:cNvSpPr/>
          <p:nvPr/>
        </p:nvSpPr>
        <p:spPr>
          <a:xfrm rot="11652367">
            <a:off x="2838254" y="3940055"/>
            <a:ext cx="149138" cy="314638"/>
          </a:xfrm>
          <a:prstGeom prst="moon">
            <a:avLst>
              <a:gd name="adj" fmla="val 49499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Lune 30">
            <a:extLst>
              <a:ext uri="{FF2B5EF4-FFF2-40B4-BE49-F238E27FC236}">
                <a16:creationId xmlns:a16="http://schemas.microsoft.com/office/drawing/2014/main" id="{DAA24708-1859-7158-379F-665BC41F79DB}"/>
              </a:ext>
            </a:extLst>
          </p:cNvPr>
          <p:cNvSpPr/>
          <p:nvPr/>
        </p:nvSpPr>
        <p:spPr>
          <a:xfrm rot="11652367">
            <a:off x="3126882" y="3977453"/>
            <a:ext cx="149138" cy="314638"/>
          </a:xfrm>
          <a:prstGeom prst="moon">
            <a:avLst>
              <a:gd name="adj" fmla="val 49499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Lune 31">
            <a:extLst>
              <a:ext uri="{FF2B5EF4-FFF2-40B4-BE49-F238E27FC236}">
                <a16:creationId xmlns:a16="http://schemas.microsoft.com/office/drawing/2014/main" id="{A25C9F7B-5C95-CE75-9464-BF6AEC5C3801}"/>
              </a:ext>
            </a:extLst>
          </p:cNvPr>
          <p:cNvSpPr/>
          <p:nvPr/>
        </p:nvSpPr>
        <p:spPr>
          <a:xfrm rot="11652367">
            <a:off x="3398477" y="4016589"/>
            <a:ext cx="149138" cy="314638"/>
          </a:xfrm>
          <a:prstGeom prst="moon">
            <a:avLst>
              <a:gd name="adj" fmla="val 49499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Lune 32">
            <a:extLst>
              <a:ext uri="{FF2B5EF4-FFF2-40B4-BE49-F238E27FC236}">
                <a16:creationId xmlns:a16="http://schemas.microsoft.com/office/drawing/2014/main" id="{B18CEF55-9A61-6CAC-3A4C-4D0E0F1551C9}"/>
              </a:ext>
            </a:extLst>
          </p:cNvPr>
          <p:cNvSpPr/>
          <p:nvPr/>
        </p:nvSpPr>
        <p:spPr>
          <a:xfrm rot="11652367">
            <a:off x="3676445" y="4037679"/>
            <a:ext cx="149138" cy="314638"/>
          </a:xfrm>
          <a:prstGeom prst="moon">
            <a:avLst>
              <a:gd name="adj" fmla="val 49499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Lune 34">
            <a:extLst>
              <a:ext uri="{FF2B5EF4-FFF2-40B4-BE49-F238E27FC236}">
                <a16:creationId xmlns:a16="http://schemas.microsoft.com/office/drawing/2014/main" id="{D456B26C-AABE-9A6E-B91A-46DE923A02D5}"/>
              </a:ext>
            </a:extLst>
          </p:cNvPr>
          <p:cNvSpPr/>
          <p:nvPr/>
        </p:nvSpPr>
        <p:spPr>
          <a:xfrm rot="11020784">
            <a:off x="3943200" y="4038465"/>
            <a:ext cx="149138" cy="314638"/>
          </a:xfrm>
          <a:prstGeom prst="moon">
            <a:avLst>
              <a:gd name="adj" fmla="val 49499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Lune 35">
            <a:extLst>
              <a:ext uri="{FF2B5EF4-FFF2-40B4-BE49-F238E27FC236}">
                <a16:creationId xmlns:a16="http://schemas.microsoft.com/office/drawing/2014/main" id="{4F8C057D-3F12-FF8D-F60F-AD4F099B1371}"/>
              </a:ext>
            </a:extLst>
          </p:cNvPr>
          <p:cNvSpPr/>
          <p:nvPr/>
        </p:nvSpPr>
        <p:spPr>
          <a:xfrm rot="10386452">
            <a:off x="4204174" y="3988186"/>
            <a:ext cx="149138" cy="314638"/>
          </a:xfrm>
          <a:prstGeom prst="moon">
            <a:avLst>
              <a:gd name="adj" fmla="val 49499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Lune 36">
            <a:extLst>
              <a:ext uri="{FF2B5EF4-FFF2-40B4-BE49-F238E27FC236}">
                <a16:creationId xmlns:a16="http://schemas.microsoft.com/office/drawing/2014/main" id="{5C88FE4B-5585-C007-B9F9-A77AB8E133AC}"/>
              </a:ext>
            </a:extLst>
          </p:cNvPr>
          <p:cNvSpPr/>
          <p:nvPr/>
        </p:nvSpPr>
        <p:spPr>
          <a:xfrm rot="10386452">
            <a:off x="4470797" y="3930730"/>
            <a:ext cx="149138" cy="314638"/>
          </a:xfrm>
          <a:prstGeom prst="moon">
            <a:avLst>
              <a:gd name="adj" fmla="val 49499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Lune 37">
            <a:extLst>
              <a:ext uri="{FF2B5EF4-FFF2-40B4-BE49-F238E27FC236}">
                <a16:creationId xmlns:a16="http://schemas.microsoft.com/office/drawing/2014/main" id="{C02119A1-032B-B362-D730-4A9CC15FA8BF}"/>
              </a:ext>
            </a:extLst>
          </p:cNvPr>
          <p:cNvSpPr/>
          <p:nvPr/>
        </p:nvSpPr>
        <p:spPr>
          <a:xfrm rot="11185294">
            <a:off x="4732736" y="3906287"/>
            <a:ext cx="149138" cy="314638"/>
          </a:xfrm>
          <a:prstGeom prst="moon">
            <a:avLst>
              <a:gd name="adj" fmla="val 49499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Lune 38">
            <a:extLst>
              <a:ext uri="{FF2B5EF4-FFF2-40B4-BE49-F238E27FC236}">
                <a16:creationId xmlns:a16="http://schemas.microsoft.com/office/drawing/2014/main" id="{54B4F241-95C5-4673-B0AC-EAA095B113D3}"/>
              </a:ext>
            </a:extLst>
          </p:cNvPr>
          <p:cNvSpPr/>
          <p:nvPr/>
        </p:nvSpPr>
        <p:spPr>
          <a:xfrm rot="11185294">
            <a:off x="4999292" y="3905426"/>
            <a:ext cx="149138" cy="314638"/>
          </a:xfrm>
          <a:prstGeom prst="moon">
            <a:avLst>
              <a:gd name="adj" fmla="val 49499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Lune 40">
            <a:extLst>
              <a:ext uri="{FF2B5EF4-FFF2-40B4-BE49-F238E27FC236}">
                <a16:creationId xmlns:a16="http://schemas.microsoft.com/office/drawing/2014/main" id="{5A207264-F5FC-44FE-9305-5237CAAC1C42}"/>
              </a:ext>
            </a:extLst>
          </p:cNvPr>
          <p:cNvSpPr/>
          <p:nvPr/>
        </p:nvSpPr>
        <p:spPr>
          <a:xfrm rot="11679510">
            <a:off x="5240300" y="3977192"/>
            <a:ext cx="149138" cy="314638"/>
          </a:xfrm>
          <a:prstGeom prst="moon">
            <a:avLst>
              <a:gd name="adj" fmla="val 49499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Lune 41">
            <a:extLst>
              <a:ext uri="{FF2B5EF4-FFF2-40B4-BE49-F238E27FC236}">
                <a16:creationId xmlns:a16="http://schemas.microsoft.com/office/drawing/2014/main" id="{2BB18886-34D4-0696-4B92-DDA86046A8EC}"/>
              </a:ext>
            </a:extLst>
          </p:cNvPr>
          <p:cNvSpPr/>
          <p:nvPr/>
        </p:nvSpPr>
        <p:spPr>
          <a:xfrm rot="11679510">
            <a:off x="5489012" y="4037938"/>
            <a:ext cx="149138" cy="314638"/>
          </a:xfrm>
          <a:prstGeom prst="moon">
            <a:avLst>
              <a:gd name="adj" fmla="val 49499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Lune 42">
            <a:extLst>
              <a:ext uri="{FF2B5EF4-FFF2-40B4-BE49-F238E27FC236}">
                <a16:creationId xmlns:a16="http://schemas.microsoft.com/office/drawing/2014/main" id="{41F07F3D-282D-9EC9-0622-E8B23EE92F85}"/>
              </a:ext>
            </a:extLst>
          </p:cNvPr>
          <p:cNvSpPr/>
          <p:nvPr/>
        </p:nvSpPr>
        <p:spPr>
          <a:xfrm rot="9490772">
            <a:off x="5720788" y="4028632"/>
            <a:ext cx="149138" cy="314638"/>
          </a:xfrm>
          <a:prstGeom prst="moon">
            <a:avLst>
              <a:gd name="adj" fmla="val 49499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Lune 43">
            <a:extLst>
              <a:ext uri="{FF2B5EF4-FFF2-40B4-BE49-F238E27FC236}">
                <a16:creationId xmlns:a16="http://schemas.microsoft.com/office/drawing/2014/main" id="{C258B8B2-D455-B460-98C8-B0D89E7B3E07}"/>
              </a:ext>
            </a:extLst>
          </p:cNvPr>
          <p:cNvSpPr/>
          <p:nvPr/>
        </p:nvSpPr>
        <p:spPr>
          <a:xfrm rot="6772483">
            <a:off x="5691161" y="3743251"/>
            <a:ext cx="149138" cy="314638"/>
          </a:xfrm>
          <a:prstGeom prst="moon">
            <a:avLst>
              <a:gd name="adj" fmla="val 49499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Lune 45">
            <a:extLst>
              <a:ext uri="{FF2B5EF4-FFF2-40B4-BE49-F238E27FC236}">
                <a16:creationId xmlns:a16="http://schemas.microsoft.com/office/drawing/2014/main" id="{19977254-DEA1-5138-A0D9-02C95DDC8D32}"/>
              </a:ext>
            </a:extLst>
          </p:cNvPr>
          <p:cNvSpPr/>
          <p:nvPr/>
        </p:nvSpPr>
        <p:spPr>
          <a:xfrm rot="7509139">
            <a:off x="5748744" y="3535527"/>
            <a:ext cx="149138" cy="314638"/>
          </a:xfrm>
          <a:prstGeom prst="moon">
            <a:avLst>
              <a:gd name="adj" fmla="val 49499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Lune 46">
            <a:extLst>
              <a:ext uri="{FF2B5EF4-FFF2-40B4-BE49-F238E27FC236}">
                <a16:creationId xmlns:a16="http://schemas.microsoft.com/office/drawing/2014/main" id="{25B0BA50-4E8F-718D-D4B6-16A8A94143DB}"/>
              </a:ext>
            </a:extLst>
          </p:cNvPr>
          <p:cNvSpPr/>
          <p:nvPr/>
        </p:nvSpPr>
        <p:spPr>
          <a:xfrm rot="8893151">
            <a:off x="5950523" y="3406117"/>
            <a:ext cx="149138" cy="314638"/>
          </a:xfrm>
          <a:prstGeom prst="moon">
            <a:avLst>
              <a:gd name="adj" fmla="val 49499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8" name="Lune 47">
            <a:extLst>
              <a:ext uri="{FF2B5EF4-FFF2-40B4-BE49-F238E27FC236}">
                <a16:creationId xmlns:a16="http://schemas.microsoft.com/office/drawing/2014/main" id="{13B7723B-BD8B-2E5F-7687-DD94CFCB59C3}"/>
              </a:ext>
            </a:extLst>
          </p:cNvPr>
          <p:cNvSpPr/>
          <p:nvPr/>
        </p:nvSpPr>
        <p:spPr>
          <a:xfrm rot="12589896">
            <a:off x="6189681" y="3513507"/>
            <a:ext cx="149138" cy="314638"/>
          </a:xfrm>
          <a:prstGeom prst="moon">
            <a:avLst>
              <a:gd name="adj" fmla="val 49499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Lune 48">
            <a:extLst>
              <a:ext uri="{FF2B5EF4-FFF2-40B4-BE49-F238E27FC236}">
                <a16:creationId xmlns:a16="http://schemas.microsoft.com/office/drawing/2014/main" id="{C74E885E-5BE2-9777-F4DF-7A60AD9FD96D}"/>
              </a:ext>
            </a:extLst>
          </p:cNvPr>
          <p:cNvSpPr/>
          <p:nvPr/>
        </p:nvSpPr>
        <p:spPr>
          <a:xfrm rot="11629204">
            <a:off x="6413712" y="3652478"/>
            <a:ext cx="149138" cy="314638"/>
          </a:xfrm>
          <a:prstGeom prst="moon">
            <a:avLst>
              <a:gd name="adj" fmla="val 49499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Lune 49">
            <a:extLst>
              <a:ext uri="{FF2B5EF4-FFF2-40B4-BE49-F238E27FC236}">
                <a16:creationId xmlns:a16="http://schemas.microsoft.com/office/drawing/2014/main" id="{58F7395A-FF89-5925-C5D2-F3C65EEEE75D}"/>
              </a:ext>
            </a:extLst>
          </p:cNvPr>
          <p:cNvSpPr/>
          <p:nvPr/>
        </p:nvSpPr>
        <p:spPr>
          <a:xfrm rot="12726052">
            <a:off x="6662958" y="3740755"/>
            <a:ext cx="149138" cy="314638"/>
          </a:xfrm>
          <a:prstGeom prst="moon">
            <a:avLst>
              <a:gd name="adj" fmla="val 49499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Lune 51">
            <a:extLst>
              <a:ext uri="{FF2B5EF4-FFF2-40B4-BE49-F238E27FC236}">
                <a16:creationId xmlns:a16="http://schemas.microsoft.com/office/drawing/2014/main" id="{7714E07F-4776-5DAE-5CA7-D78EB39D6F41}"/>
              </a:ext>
            </a:extLst>
          </p:cNvPr>
          <p:cNvSpPr/>
          <p:nvPr/>
        </p:nvSpPr>
        <p:spPr>
          <a:xfrm rot="14067842">
            <a:off x="6763291" y="3964169"/>
            <a:ext cx="149138" cy="314638"/>
          </a:xfrm>
          <a:prstGeom prst="moon">
            <a:avLst>
              <a:gd name="adj" fmla="val 49499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Lune 52">
            <a:extLst>
              <a:ext uri="{FF2B5EF4-FFF2-40B4-BE49-F238E27FC236}">
                <a16:creationId xmlns:a16="http://schemas.microsoft.com/office/drawing/2014/main" id="{6BA01A25-A324-23D0-0923-2E43D4EEB571}"/>
              </a:ext>
            </a:extLst>
          </p:cNvPr>
          <p:cNvSpPr/>
          <p:nvPr/>
        </p:nvSpPr>
        <p:spPr>
          <a:xfrm rot="14925292">
            <a:off x="6809727" y="4271295"/>
            <a:ext cx="149138" cy="314638"/>
          </a:xfrm>
          <a:prstGeom prst="moon">
            <a:avLst>
              <a:gd name="adj" fmla="val 49499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Lune 53">
            <a:extLst>
              <a:ext uri="{FF2B5EF4-FFF2-40B4-BE49-F238E27FC236}">
                <a16:creationId xmlns:a16="http://schemas.microsoft.com/office/drawing/2014/main" id="{65119EFC-1BA2-3996-3CB1-60E75119545A}"/>
              </a:ext>
            </a:extLst>
          </p:cNvPr>
          <p:cNvSpPr/>
          <p:nvPr/>
        </p:nvSpPr>
        <p:spPr>
          <a:xfrm rot="14925292">
            <a:off x="6905804" y="4502243"/>
            <a:ext cx="149138" cy="314638"/>
          </a:xfrm>
          <a:prstGeom prst="moon">
            <a:avLst>
              <a:gd name="adj" fmla="val 49499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Lune 54">
            <a:extLst>
              <a:ext uri="{FF2B5EF4-FFF2-40B4-BE49-F238E27FC236}">
                <a16:creationId xmlns:a16="http://schemas.microsoft.com/office/drawing/2014/main" id="{345F4D4B-EC7A-AA6A-9D27-60351CE287B5}"/>
              </a:ext>
            </a:extLst>
          </p:cNvPr>
          <p:cNvSpPr/>
          <p:nvPr/>
        </p:nvSpPr>
        <p:spPr>
          <a:xfrm rot="14925292">
            <a:off x="6997512" y="4740379"/>
            <a:ext cx="149138" cy="314638"/>
          </a:xfrm>
          <a:prstGeom prst="moon">
            <a:avLst>
              <a:gd name="adj" fmla="val 49499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Lune 55">
            <a:extLst>
              <a:ext uri="{FF2B5EF4-FFF2-40B4-BE49-F238E27FC236}">
                <a16:creationId xmlns:a16="http://schemas.microsoft.com/office/drawing/2014/main" id="{54755E65-296A-B599-D78A-E22D0A7C922B}"/>
              </a:ext>
            </a:extLst>
          </p:cNvPr>
          <p:cNvSpPr/>
          <p:nvPr/>
        </p:nvSpPr>
        <p:spPr>
          <a:xfrm rot="14037195">
            <a:off x="7150737" y="4963634"/>
            <a:ext cx="149138" cy="314638"/>
          </a:xfrm>
          <a:prstGeom prst="moon">
            <a:avLst>
              <a:gd name="adj" fmla="val 49499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Lune 57">
            <a:extLst>
              <a:ext uri="{FF2B5EF4-FFF2-40B4-BE49-F238E27FC236}">
                <a16:creationId xmlns:a16="http://schemas.microsoft.com/office/drawing/2014/main" id="{A127D1F0-DF1B-39B6-155C-DD4223CE3EBE}"/>
              </a:ext>
            </a:extLst>
          </p:cNvPr>
          <p:cNvSpPr/>
          <p:nvPr/>
        </p:nvSpPr>
        <p:spPr>
          <a:xfrm rot="12904238">
            <a:off x="7361144" y="5146147"/>
            <a:ext cx="149138" cy="314638"/>
          </a:xfrm>
          <a:prstGeom prst="moon">
            <a:avLst>
              <a:gd name="adj" fmla="val 49499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Lune 58">
            <a:extLst>
              <a:ext uri="{FF2B5EF4-FFF2-40B4-BE49-F238E27FC236}">
                <a16:creationId xmlns:a16="http://schemas.microsoft.com/office/drawing/2014/main" id="{94117270-36CC-348A-B30C-D87CDC1A2DD2}"/>
              </a:ext>
            </a:extLst>
          </p:cNvPr>
          <p:cNvSpPr/>
          <p:nvPr/>
        </p:nvSpPr>
        <p:spPr>
          <a:xfrm rot="11135986">
            <a:off x="7639076" y="5216877"/>
            <a:ext cx="149138" cy="314638"/>
          </a:xfrm>
          <a:prstGeom prst="moon">
            <a:avLst>
              <a:gd name="adj" fmla="val 49499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Flèche : haut 61">
            <a:extLst>
              <a:ext uri="{FF2B5EF4-FFF2-40B4-BE49-F238E27FC236}">
                <a16:creationId xmlns:a16="http://schemas.microsoft.com/office/drawing/2014/main" id="{A5D1FA5E-1EF5-AC2D-A918-EA84B28B856B}"/>
              </a:ext>
            </a:extLst>
          </p:cNvPr>
          <p:cNvSpPr/>
          <p:nvPr/>
        </p:nvSpPr>
        <p:spPr>
          <a:xfrm rot="2777745">
            <a:off x="9068944" y="2979738"/>
            <a:ext cx="145807" cy="2566191"/>
          </a:xfrm>
          <a:prstGeom prst="upArrow">
            <a:avLst>
              <a:gd name="adj1" fmla="val 50000"/>
              <a:gd name="adj2" fmla="val 63151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Éclair 63">
            <a:extLst>
              <a:ext uri="{FF2B5EF4-FFF2-40B4-BE49-F238E27FC236}">
                <a16:creationId xmlns:a16="http://schemas.microsoft.com/office/drawing/2014/main" id="{3F37F9D7-FD2D-C227-61A2-F6B6DEB6212C}"/>
              </a:ext>
            </a:extLst>
          </p:cNvPr>
          <p:cNvSpPr/>
          <p:nvPr/>
        </p:nvSpPr>
        <p:spPr>
          <a:xfrm rot="18996540" flipH="1">
            <a:off x="7692724" y="4516950"/>
            <a:ext cx="581685" cy="1023713"/>
          </a:xfrm>
          <a:prstGeom prst="lightningBol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5" name="Image 64">
            <a:extLst>
              <a:ext uri="{FF2B5EF4-FFF2-40B4-BE49-F238E27FC236}">
                <a16:creationId xmlns:a16="http://schemas.microsoft.com/office/drawing/2014/main" id="{5DA73721-82FF-82B0-072C-ECEA7679891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5922" y="703289"/>
            <a:ext cx="845495" cy="1465110"/>
          </a:xfrm>
          <a:prstGeom prst="rect">
            <a:avLst/>
          </a:prstGeom>
        </p:spPr>
      </p:pic>
      <p:sp>
        <p:nvSpPr>
          <p:cNvPr id="66" name="Pensées 51">
            <a:extLst>
              <a:ext uri="{FF2B5EF4-FFF2-40B4-BE49-F238E27FC236}">
                <a16:creationId xmlns:a16="http://schemas.microsoft.com/office/drawing/2014/main" id="{1EA9F6EA-B63F-BFA8-DCE7-C8BEB8ED7FFD}"/>
              </a:ext>
            </a:extLst>
          </p:cNvPr>
          <p:cNvSpPr/>
          <p:nvPr/>
        </p:nvSpPr>
        <p:spPr>
          <a:xfrm>
            <a:off x="10899514" y="107938"/>
            <a:ext cx="1100810" cy="850448"/>
          </a:xfrm>
          <a:prstGeom prst="cloudCallout">
            <a:avLst>
              <a:gd name="adj1" fmla="val -47987"/>
              <a:gd name="adj2" fmla="val 64046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68" name="Image 67">
            <a:extLst>
              <a:ext uri="{FF2B5EF4-FFF2-40B4-BE49-F238E27FC236}">
                <a16:creationId xmlns:a16="http://schemas.microsoft.com/office/drawing/2014/main" id="{AC74CC90-CE83-71E0-5903-83547E95804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52911">
            <a:off x="11101433" y="250333"/>
            <a:ext cx="696972" cy="565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161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86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9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2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3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9" dur="86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12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 vol="80000" showWhenStopped="0">
                <p:cTn id="12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19" grpId="0" animBg="1"/>
      <p:bldP spid="26" grpId="0" animBg="1"/>
      <p:bldP spid="27" grpId="0" animBg="1"/>
      <p:bldP spid="28" grpId="0" animBg="1"/>
      <p:bldP spid="29" grpId="0" animBg="1"/>
      <p:bldP spid="31" grpId="0" animBg="1"/>
      <p:bldP spid="32" grpId="0" animBg="1"/>
      <p:bldP spid="33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1" grpId="0" animBg="1"/>
      <p:bldP spid="42" grpId="0" animBg="1"/>
      <p:bldP spid="43" grpId="0" animBg="1"/>
      <p:bldP spid="44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8" grpId="0" animBg="1"/>
      <p:bldP spid="59" grpId="0" animBg="1"/>
      <p:bldP spid="62" grpId="0" animBg="1"/>
      <p:bldP spid="64" grpId="0" animBg="1"/>
      <p:bldP spid="66" grpId="0" animBg="1"/>
    </p:bldLst>
  </p:timing>
</p:sld>
</file>

<file path=ppt/theme/theme1.xml><?xml version="1.0" encoding="utf-8"?>
<a:theme xmlns:a="http://schemas.openxmlformats.org/drawingml/2006/main" name="Center for Health Statistics by Slidesgo">
  <a:themeElements>
    <a:clrScheme name="Simple Light">
      <a:dk1>
        <a:srgbClr val="211E42"/>
      </a:dk1>
      <a:lt1>
        <a:srgbClr val="FFFFFF"/>
      </a:lt1>
      <a:dk2>
        <a:srgbClr val="6D689C"/>
      </a:dk2>
      <a:lt2>
        <a:srgbClr val="D5D3EB"/>
      </a:lt2>
      <a:accent1>
        <a:srgbClr val="E4F8F9"/>
      </a:accent1>
      <a:accent2>
        <a:srgbClr val="C7EDF0"/>
      </a:accent2>
      <a:accent3>
        <a:srgbClr val="AAE3E8"/>
      </a:accent3>
      <a:accent4>
        <a:srgbClr val="24BBC4"/>
      </a:accent4>
      <a:accent5>
        <a:srgbClr val="0E868C"/>
      </a:accent5>
      <a:accent6>
        <a:srgbClr val="211E42"/>
      </a:accent6>
      <a:hlink>
        <a:srgbClr val="211E4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Center for Health Statistics by Slidesgo</Template>
  <TotalTime>117</TotalTime>
  <Words>86</Words>
  <Application>Microsoft Office PowerPoint</Application>
  <PresentationFormat>Grand écran</PresentationFormat>
  <Paragraphs>29</Paragraphs>
  <Slides>4</Slides>
  <Notes>0</Notes>
  <HiddenSlides>0</HiddenSlides>
  <MMClips>2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Arial</vt:lpstr>
      <vt:lpstr>Palanquin Dark</vt:lpstr>
      <vt:lpstr>Proxima Nova</vt:lpstr>
      <vt:lpstr>Proxima Nova Semibold</vt:lpstr>
      <vt:lpstr>Rubik</vt:lpstr>
      <vt:lpstr>Center for Health Statistics by Slidesgo</vt:lpstr>
      <vt:lpstr>Slidesgo Final Pages</vt:lpstr>
      <vt:lpstr>LE SYSTÈME AUDITIF</vt:lpstr>
      <vt:lpstr>Comment entend-on ?</vt:lpstr>
      <vt:lpstr>Le système auditif</vt:lpstr>
      <vt:lpstr>Le système auditif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SYSTÈME AUDITIF</dc:title>
  <dc:creator>Annabelle Lefevre</dc:creator>
  <cp:lastModifiedBy>Annabelle Lefevre</cp:lastModifiedBy>
  <cp:revision>6</cp:revision>
  <dcterms:created xsi:type="dcterms:W3CDTF">2023-03-27T12:56:38Z</dcterms:created>
  <dcterms:modified xsi:type="dcterms:W3CDTF">2023-04-24T10:36:19Z</dcterms:modified>
</cp:coreProperties>
</file>